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3" r:id="rId3"/>
  </p:sldMasterIdLst>
  <p:notesMasterIdLst>
    <p:notesMasterId r:id="rId37"/>
  </p:notesMasterIdLst>
  <p:sldIdLst>
    <p:sldId id="258" r:id="rId4"/>
    <p:sldId id="342" r:id="rId5"/>
    <p:sldId id="256" r:id="rId6"/>
    <p:sldId id="261" r:id="rId7"/>
    <p:sldId id="263" r:id="rId8"/>
    <p:sldId id="265" r:id="rId9"/>
    <p:sldId id="266" r:id="rId10"/>
    <p:sldId id="267" r:id="rId11"/>
    <p:sldId id="317" r:id="rId12"/>
    <p:sldId id="262" r:id="rId13"/>
    <p:sldId id="318" r:id="rId14"/>
    <p:sldId id="319" r:id="rId15"/>
    <p:sldId id="321" r:id="rId16"/>
    <p:sldId id="322" r:id="rId17"/>
    <p:sldId id="323" r:id="rId18"/>
    <p:sldId id="334" r:id="rId19"/>
    <p:sldId id="335" r:id="rId20"/>
    <p:sldId id="336" r:id="rId21"/>
    <p:sldId id="324" r:id="rId22"/>
    <p:sldId id="338" r:id="rId23"/>
    <p:sldId id="329" r:id="rId24"/>
    <p:sldId id="325" r:id="rId25"/>
    <p:sldId id="339" r:id="rId26"/>
    <p:sldId id="328" r:id="rId27"/>
    <p:sldId id="326" r:id="rId28"/>
    <p:sldId id="330" r:id="rId29"/>
    <p:sldId id="343" r:id="rId30"/>
    <p:sldId id="280" r:id="rId31"/>
    <p:sldId id="285" r:id="rId32"/>
    <p:sldId id="286" r:id="rId33"/>
    <p:sldId id="375" r:id="rId34"/>
    <p:sldId id="376" r:id="rId35"/>
    <p:sldId id="3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99CC"/>
    <a:srgbClr val="25C7D9"/>
    <a:srgbClr val="17375E"/>
    <a:srgbClr val="FFC000"/>
    <a:srgbClr val="FFFF99"/>
    <a:srgbClr val="C2DD86"/>
    <a:srgbClr val="00B050"/>
    <a:srgbClr val="F2B655"/>
    <a:srgbClr val="C5D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966" autoAdjust="0"/>
  </p:normalViewPr>
  <p:slideViewPr>
    <p:cSldViewPr snapToGrid="0">
      <p:cViewPr varScale="1">
        <p:scale>
          <a:sx n="61" d="100"/>
          <a:sy n="61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965E1-0A23-49B3-93DB-9A54D8D5CBC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965E1-0A23-49B3-93DB-9A54D8D5CBCB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965E1-0A23-49B3-93DB-9A54D8D5CBC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mỗi số sẽ hiện ra phép tính, không cần theo thứ tự luân phiên.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156" y="-201745"/>
            <a:ext cx="2478156" cy="24781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1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jpe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7.png"/><Relationship Id="rId12" Type="http://schemas.openxmlformats.org/officeDocument/2006/relationships/image" Target="../media/image57.png"/><Relationship Id="rId17" Type="http://schemas.openxmlformats.org/officeDocument/2006/relationships/audio" Target="../media/audio2.wav"/><Relationship Id="rId2" Type="http://schemas.openxmlformats.org/officeDocument/2006/relationships/audio" Target="../media/media5.mp3"/><Relationship Id="rId16" Type="http://schemas.openxmlformats.org/officeDocument/2006/relationships/image" Target="../media/image6.png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56.svg"/><Relationship Id="rId5" Type="http://schemas.openxmlformats.org/officeDocument/2006/relationships/image" Target="../media/image2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2.xml"/><Relationship Id="rId10" Type="http://schemas.microsoft.com/office/2007/relationships/hdphoto" Target="../media/hdphoto5.wdp"/><Relationship Id="rId4" Type="http://schemas.openxmlformats.org/officeDocument/2006/relationships/audio" Target="../media/media7.mp3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2.xml"/><Relationship Id="rId10" Type="http://schemas.microsoft.com/office/2007/relationships/hdphoto" Target="../media/hdphoto5.wdp"/><Relationship Id="rId4" Type="http://schemas.openxmlformats.org/officeDocument/2006/relationships/audio" Target="../media/media7.mp3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2.xml"/><Relationship Id="rId10" Type="http://schemas.microsoft.com/office/2007/relationships/hdphoto" Target="../media/hdphoto5.wdp"/><Relationship Id="rId4" Type="http://schemas.openxmlformats.org/officeDocument/2006/relationships/audio" Target="../media/media7.mp3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2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openxmlformats.org/officeDocument/2006/relationships/audio" Target="../media/media4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openxmlformats.org/officeDocument/2006/relationships/image" Target="../media/image2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microsoft.com/office/2007/relationships/hdphoto" Target="../media/hdphoto2.wdp"/><Relationship Id="rId4" Type="http://schemas.openxmlformats.org/officeDocument/2006/relationships/audio" Target="../media/media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5.png"/><Relationship Id="rId7" Type="http://schemas.openxmlformats.org/officeDocument/2006/relationships/image" Target="../media/image25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an Thị Thiện lần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0" y="-82193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6800" y="3803229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88463" y="3721139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6758" y="228921"/>
            <a:ext cx="1138636" cy="1138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40" y="3284751"/>
            <a:ext cx="8023610" cy="1807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27" y="2187795"/>
            <a:ext cx="2509847" cy="1801941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E771400B-980E-05E6-C673-E42A1D2D7DC9}"/>
              </a:ext>
            </a:extLst>
          </p:cNvPr>
          <p:cNvSpPr/>
          <p:nvPr/>
        </p:nvSpPr>
        <p:spPr>
          <a:xfrm>
            <a:off x="389496" y="-346964"/>
            <a:ext cx="11588327" cy="2284307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4265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265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8</a:t>
            </a:r>
          </a:p>
          <a:p>
            <a:pPr algn="ctr"/>
            <a:r>
              <a:rPr lang="vi-VN" altLang="en-US" sz="4265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TRUNG NGẠN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7474" y="0"/>
            <a:ext cx="10699646" cy="6786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03" y="4125815"/>
            <a:ext cx="3662977" cy="291468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65600" y="0"/>
            <a:ext cx="3688080" cy="2441734"/>
            <a:chOff x="8092458" y="-876522"/>
            <a:chExt cx="3321952" cy="3649517"/>
          </a:xfrm>
        </p:grpSpPr>
        <p:pic>
          <p:nvPicPr>
            <p:cNvPr id="6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586764" y="-351498"/>
              <a:ext cx="2333341" cy="2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đâu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dễ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599" y="-1"/>
            <a:ext cx="122935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89" y="2093358"/>
            <a:ext cx="4919020" cy="391413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1255061" y="88900"/>
            <a:ext cx="5234639" cy="2630931"/>
            <a:chOff x="8150549" y="-749545"/>
            <a:chExt cx="3420521" cy="3757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549" y="-749545"/>
              <a:ext cx="3420521" cy="375780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625499" y="-49685"/>
              <a:ext cx="2470622" cy="1890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nghĩ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cách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lừa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mụ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phù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thủy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.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0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00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mã chiếc hòm chìa khóa này nhé!</a:t>
              </a:r>
              <a:endParaRPr lang="en-US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3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95" y="2428624"/>
            <a:ext cx="6205544" cy="504316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823788" y="476554"/>
            <a:ext cx="2800917" cy="6127011"/>
            <a:chOff x="6247367" y="365494"/>
            <a:chExt cx="2800917" cy="6127011"/>
          </a:xfrm>
          <a:solidFill>
            <a:srgbClr val="F2FB8B"/>
          </a:solidFill>
        </p:grpSpPr>
        <p:sp>
          <p:nvSpPr>
            <p:cNvPr id="24" name="Rectangle: Rounded Corners 23"/>
            <p:cNvSpPr/>
            <p:nvPr/>
          </p:nvSpPr>
          <p:spPr>
            <a:xfrm>
              <a:off x="6247367" y="365494"/>
              <a:ext cx="2658545" cy="6127011"/>
            </a:xfrm>
            <a:prstGeom prst="roundRect">
              <a:avLst/>
            </a:prstGeom>
            <a:grpFill/>
            <a:ln w="28575">
              <a:solidFill>
                <a:srgbClr val="A0102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02079" y="501784"/>
              <a:ext cx="264620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</a:rPr>
                <a:t>7 x </a:t>
              </a:r>
              <a:r>
                <a:rPr lang="en-US" sz="3600" dirty="0">
                  <a:solidFill>
                    <a:srgbClr val="FF0000"/>
                  </a:solidFill>
                </a:rPr>
                <a:t>1   = </a:t>
              </a:r>
            </a:p>
            <a:p>
              <a:r>
                <a:rPr lang="en-US" sz="3600" dirty="0"/>
                <a:t>7</a:t>
              </a:r>
              <a:r>
                <a:rPr lang="en-US" sz="3600"/>
                <a:t> </a:t>
              </a:r>
              <a:r>
                <a:rPr lang="en-US" sz="3600" dirty="0"/>
                <a:t>x 2   = </a:t>
              </a:r>
              <a:endParaRPr lang="vi-VN" sz="3600" dirty="0"/>
            </a:p>
            <a:p>
              <a:r>
                <a:rPr lang="en-US" sz="3600" dirty="0"/>
                <a:t>7</a:t>
              </a:r>
              <a:r>
                <a:rPr lang="en-US" sz="3600"/>
                <a:t> </a:t>
              </a:r>
              <a:r>
                <a:rPr lang="en-US" sz="3600" dirty="0"/>
                <a:t>x 3   = </a:t>
              </a:r>
              <a:endParaRPr lang="vi-VN" sz="3600" dirty="0"/>
            </a:p>
            <a:p>
              <a:r>
                <a:rPr lang="en-US" sz="3600" dirty="0"/>
                <a:t>7</a:t>
              </a:r>
              <a:r>
                <a:rPr lang="en-US" sz="3600"/>
                <a:t> </a:t>
              </a:r>
              <a:r>
                <a:rPr lang="en-US" sz="3600" dirty="0"/>
                <a:t>x 4   = </a:t>
              </a:r>
              <a:endParaRPr lang="vi-VN" sz="3600" dirty="0"/>
            </a:p>
            <a:p>
              <a:r>
                <a:rPr lang="en-US" sz="3600" dirty="0">
                  <a:solidFill>
                    <a:srgbClr val="FF0000"/>
                  </a:solidFill>
                </a:rPr>
                <a:t>7</a:t>
              </a:r>
              <a:r>
                <a:rPr lang="en-US" sz="3600">
                  <a:solidFill>
                    <a:srgbClr val="FF0000"/>
                  </a:solidFill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</a:rPr>
                <a:t>x 5   = </a:t>
              </a:r>
              <a:endParaRPr lang="vi-VN" sz="3600" dirty="0">
                <a:solidFill>
                  <a:srgbClr val="FF0000"/>
                </a:solidFill>
              </a:endParaRPr>
            </a:p>
            <a:p>
              <a:r>
                <a:rPr lang="en-US" sz="3600" dirty="0"/>
                <a:t>7</a:t>
              </a:r>
              <a:r>
                <a:rPr lang="en-US" sz="3600"/>
                <a:t> </a:t>
              </a:r>
              <a:r>
                <a:rPr lang="en-US" sz="3600" dirty="0"/>
                <a:t>x 6   = </a:t>
              </a:r>
              <a:endParaRPr lang="vi-VN" sz="3600" dirty="0"/>
            </a:p>
            <a:p>
              <a:r>
                <a:rPr lang="en-US" sz="3600" dirty="0"/>
                <a:t>7</a:t>
              </a:r>
              <a:r>
                <a:rPr lang="en-US" sz="3600"/>
                <a:t> </a:t>
              </a:r>
              <a:r>
                <a:rPr lang="en-US" sz="3600" dirty="0"/>
                <a:t>x 7   = </a:t>
              </a:r>
              <a:endParaRPr lang="vi-VN" sz="3600" dirty="0"/>
            </a:p>
            <a:p>
              <a:r>
                <a:rPr lang="en-US" sz="3600" dirty="0"/>
                <a:t>7</a:t>
              </a:r>
              <a:r>
                <a:rPr lang="en-US" sz="3600"/>
                <a:t> </a:t>
              </a:r>
              <a:r>
                <a:rPr lang="en-US" sz="3600" dirty="0"/>
                <a:t>x 8   = </a:t>
              </a:r>
              <a:endParaRPr lang="vi-VN" sz="3600" dirty="0"/>
            </a:p>
            <a:p>
              <a:r>
                <a:rPr lang="en-US" sz="3600"/>
                <a:t>7 </a:t>
              </a:r>
              <a:r>
                <a:rPr lang="en-US" sz="3600" dirty="0"/>
                <a:t>x 9   = </a:t>
              </a:r>
              <a:endParaRPr lang="vi-VN" sz="3600" dirty="0"/>
            </a:p>
            <a:p>
              <a:r>
                <a:rPr lang="en-US" sz="3600">
                  <a:solidFill>
                    <a:srgbClr val="FF0000"/>
                  </a:solidFill>
                </a:rPr>
                <a:t>7 </a:t>
              </a:r>
              <a:r>
                <a:rPr lang="en-US" sz="3600" dirty="0">
                  <a:solidFill>
                    <a:srgbClr val="FF0000"/>
                  </a:solidFill>
                </a:rPr>
                <a:t>x 10 = </a:t>
              </a:r>
              <a:endParaRPr lang="vi-VN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Speech Bubble: Rectangle with Corners Rounded 25"/>
          <p:cNvSpPr/>
          <p:nvPr/>
        </p:nvSpPr>
        <p:spPr>
          <a:xfrm>
            <a:off x="2622410" y="1350469"/>
            <a:ext cx="4782000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Đây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nhân</a:t>
            </a:r>
            <a:r>
              <a:rPr lang="en-US" sz="3200">
                <a:solidFill>
                  <a:schemeClr val="tx1"/>
                </a:solidFill>
              </a:rPr>
              <a:t> 7 </a:t>
            </a:r>
            <a:r>
              <a:rPr lang="en-US" sz="3200" dirty="0" err="1">
                <a:solidFill>
                  <a:schemeClr val="tx1"/>
                </a:solidFill>
              </a:rPr>
              <a:t>chưa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chỉnh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546" y="212912"/>
            <a:ext cx="1954529" cy="3428999"/>
          </a:xfrm>
          <a:prstGeom prst="rect">
            <a:avLst/>
          </a:prstGeom>
        </p:spPr>
      </p:pic>
      <p:sp>
        <p:nvSpPr>
          <p:cNvPr id="34" name="Speech Bubble: Rectangle with Corners Rounded 33"/>
          <p:cNvSpPr/>
          <p:nvPr/>
        </p:nvSpPr>
        <p:spPr>
          <a:xfrm>
            <a:off x="2838095" y="1108069"/>
            <a:ext cx="3695273" cy="1638684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xét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nhân</a:t>
            </a:r>
            <a:r>
              <a:rPr lang="en-US" sz="3200">
                <a:solidFill>
                  <a:schemeClr val="tx1"/>
                </a:solidFill>
              </a:rPr>
              <a:t> 7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5" name="Speech Bubble: Rectangle with Corners Rounded 34"/>
          <p:cNvSpPr/>
          <p:nvPr/>
        </p:nvSpPr>
        <p:spPr>
          <a:xfrm>
            <a:off x="2879231" y="971116"/>
            <a:ext cx="3695273" cy="1800402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6" name="Speech Bubble: Rectangle with Corners Rounded 35"/>
          <p:cNvSpPr/>
          <p:nvPr/>
        </p:nvSpPr>
        <p:spPr>
          <a:xfrm>
            <a:off x="2895162" y="1313088"/>
            <a:ext cx="3695273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là</a:t>
            </a:r>
            <a:r>
              <a:rPr lang="en-US" sz="3200">
                <a:solidFill>
                  <a:schemeClr val="tx1"/>
                </a:solidFill>
              </a:rPr>
              <a:t> 7.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7" name="Speech Bubble: Rectangle with Corners Rounded 36"/>
          <p:cNvSpPr/>
          <p:nvPr/>
        </p:nvSpPr>
        <p:spPr>
          <a:xfrm>
            <a:off x="2944666" y="1403621"/>
            <a:ext cx="3695273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8" name="Speech Bubble: Rectangle with Corners Rounded 37"/>
          <p:cNvSpPr/>
          <p:nvPr/>
        </p:nvSpPr>
        <p:spPr>
          <a:xfrm>
            <a:off x="2784987" y="1145864"/>
            <a:ext cx="4261556" cy="1649194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lượt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10.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14189" y="536818"/>
            <a:ext cx="587414" cy="5578730"/>
          </a:xfrm>
          <a:prstGeom prst="rect">
            <a:avLst/>
          </a:prstGeom>
          <a:noFill/>
          <a:ln w="57150">
            <a:solidFill>
              <a:srgbClr val="5D1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8033929" y="559048"/>
            <a:ext cx="431305" cy="5578730"/>
          </a:xfrm>
          <a:prstGeom prst="rect">
            <a:avLst/>
          </a:prstGeom>
          <a:noFill/>
          <a:ln w="57150">
            <a:solidFill>
              <a:srgbClr val="5D1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40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Speech Bubble: Rectangle with Corners Rounded 47"/>
          <p:cNvSpPr/>
          <p:nvPr/>
        </p:nvSpPr>
        <p:spPr>
          <a:xfrm>
            <a:off x="1231360" y="746918"/>
            <a:ext cx="4864640" cy="2092401"/>
          </a:xfrm>
          <a:prstGeom prst="wedgeRoundRectCallout">
            <a:avLst>
              <a:gd name="adj1" fmla="val -14347"/>
              <a:gd name="adj2" fmla="val 62195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phép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thầy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cô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49" name="Speech Bubble: Rectangle with Corners Rounded 48"/>
          <p:cNvSpPr/>
          <p:nvPr/>
        </p:nvSpPr>
        <p:spPr>
          <a:xfrm>
            <a:off x="883280" y="811818"/>
            <a:ext cx="5363864" cy="1744655"/>
          </a:xfrm>
          <a:prstGeom prst="wedgeRoundRectCallout">
            <a:avLst>
              <a:gd name="adj1" fmla="val -14347"/>
              <a:gd name="adj2" fmla="val 62195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phép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cách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4958" y="2556473"/>
            <a:ext cx="2401184" cy="4212604"/>
          </a:xfrm>
          <a:prstGeom prst="rect">
            <a:avLst/>
          </a:prstGeom>
        </p:spPr>
      </p:pic>
      <p:sp>
        <p:nvSpPr>
          <p:cNvPr id="51" name="Rectangle: Rounded Corners 50"/>
          <p:cNvSpPr/>
          <p:nvPr/>
        </p:nvSpPr>
        <p:spPr>
          <a:xfrm>
            <a:off x="6713201" y="267223"/>
            <a:ext cx="5161769" cy="4212605"/>
          </a:xfrm>
          <a:prstGeom prst="roundRect">
            <a:avLst>
              <a:gd name="adj" fmla="val 2626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  <a:endParaRPr lang="vi-VN" dirty="0"/>
          </a:p>
        </p:txBody>
      </p:sp>
      <p:sp>
        <p:nvSpPr>
          <p:cNvPr id="52" name="TextBox 51"/>
          <p:cNvSpPr txBox="1"/>
          <p:nvPr/>
        </p:nvSpPr>
        <p:spPr>
          <a:xfrm>
            <a:off x="8619863" y="483711"/>
            <a:ext cx="1890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  <a:r>
              <a:rPr lang="en-US" sz="4000" b="1"/>
              <a:t> </a:t>
            </a:r>
            <a:r>
              <a:rPr lang="en-US" sz="4000" b="1" dirty="0"/>
              <a:t>x 2</a:t>
            </a:r>
            <a:endParaRPr lang="vi-VN" sz="40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908408" y="1259822"/>
            <a:ext cx="1144329" cy="1269858"/>
            <a:chOff x="7444500" y="961713"/>
            <a:chExt cx="1144329" cy="1269858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61" name="Oval 60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6780750" y="2590129"/>
            <a:ext cx="516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  <a:r>
              <a:rPr lang="en-US" sz="320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2 </a:t>
            </a:r>
            <a:r>
              <a:rPr lang="en-US" sz="3200" dirty="0" err="1"/>
              <a:t>lần</a:t>
            </a:r>
            <a:endParaRPr lang="vi-VN" sz="3200" dirty="0"/>
          </a:p>
        </p:txBody>
      </p:sp>
      <p:sp>
        <p:nvSpPr>
          <p:cNvPr id="68" name="TextBox 67"/>
          <p:cNvSpPr txBox="1"/>
          <p:nvPr/>
        </p:nvSpPr>
        <p:spPr>
          <a:xfrm>
            <a:off x="7602007" y="3264115"/>
            <a:ext cx="300444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7</a:t>
            </a:r>
            <a:r>
              <a:rPr lang="en-US" sz="4000" b="1"/>
              <a:t> </a:t>
            </a:r>
            <a:r>
              <a:rPr lang="en-US" sz="4000" b="1" dirty="0"/>
              <a:t>x 2 </a:t>
            </a:r>
            <a:r>
              <a:rPr lang="en-US" sz="4000" b="1"/>
              <a:t>= 14</a:t>
            </a:r>
            <a:endParaRPr lang="vi-VN" sz="4000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9352085" y="1286615"/>
            <a:ext cx="1144329" cy="1269858"/>
            <a:chOff x="7444500" y="961713"/>
            <a:chExt cx="1144329" cy="1269858"/>
          </a:xfrm>
        </p:grpSpPr>
        <p:sp>
          <p:nvSpPr>
            <p:cNvPr id="80" name="Rectangle: Rounded Corners 79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82" name="Oval 81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6053179" y="3928212"/>
            <a:ext cx="5446554" cy="2929989"/>
            <a:chOff x="6254031" y="3928212"/>
            <a:chExt cx="5446554" cy="2929989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8776456" y="5343285"/>
              <a:ext cx="2924129" cy="849085"/>
            </a:xfrm>
            <a:prstGeom prst="roundRect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#1Li-N4 Vollkorn Black" pitchFamily="2" charset="0"/>
                  <a:ea typeface="#1Li-N4 Vollkorn Black" pitchFamily="2" charset="0"/>
                </a:rPr>
                <a:t>THẢO LUẬN NHÓM 4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031" y="3928212"/>
              <a:ext cx="2924129" cy="29299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51" grpId="0" animBg="1"/>
      <p:bldP spid="52" grpId="0"/>
      <p:bldP spid="67" grpId="0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3872" y="396961"/>
            <a:ext cx="1379691" cy="24205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58683" y="178867"/>
            <a:ext cx="7304669" cy="1398772"/>
            <a:chOff x="3341559" y="77820"/>
            <a:chExt cx="7304669" cy="1398772"/>
          </a:xfrm>
        </p:grpSpPr>
        <p:sp>
          <p:nvSpPr>
            <p:cNvPr id="31" name="Rectangle 39"/>
            <p:cNvSpPr/>
            <p:nvPr/>
          </p:nvSpPr>
          <p:spPr>
            <a:xfrm>
              <a:off x="3341559" y="77820"/>
              <a:ext cx="7304669" cy="1398772"/>
            </a:xfrm>
            <a:custGeom>
              <a:avLst/>
              <a:gdLst>
                <a:gd name="connsiteX0" fmla="*/ 23822 w 7304669"/>
                <a:gd name="connsiteY0" fmla="*/ 74486 h 1398772"/>
                <a:gd name="connsiteX1" fmla="*/ 305995 w 7304669"/>
                <a:gd name="connsiteY1" fmla="*/ 74486 h 1398772"/>
                <a:gd name="connsiteX2" fmla="*/ 588166 w 7304669"/>
                <a:gd name="connsiteY2" fmla="*/ 74486 h 1398772"/>
                <a:gd name="connsiteX3" fmla="*/ 1015699 w 7304669"/>
                <a:gd name="connsiteY3" fmla="*/ 74486 h 1398772"/>
                <a:gd name="connsiteX4" fmla="*/ 1588593 w 7304669"/>
                <a:gd name="connsiteY4" fmla="*/ 74486 h 1398772"/>
                <a:gd name="connsiteX5" fmla="*/ 2161488 w 7304669"/>
                <a:gd name="connsiteY5" fmla="*/ 74486 h 1398772"/>
                <a:gd name="connsiteX6" fmla="*/ 2589021 w 7304669"/>
                <a:gd name="connsiteY6" fmla="*/ 74486 h 1398772"/>
                <a:gd name="connsiteX7" fmla="*/ 2943873 w 7304669"/>
                <a:gd name="connsiteY7" fmla="*/ 74486 h 1398772"/>
                <a:gd name="connsiteX8" fmla="*/ 3444086 w 7304669"/>
                <a:gd name="connsiteY8" fmla="*/ 74486 h 1398772"/>
                <a:gd name="connsiteX9" fmla="*/ 3798939 w 7304669"/>
                <a:gd name="connsiteY9" fmla="*/ 74486 h 1398772"/>
                <a:gd name="connsiteX10" fmla="*/ 4081110 w 7304669"/>
                <a:gd name="connsiteY10" fmla="*/ 74486 h 1398772"/>
                <a:gd name="connsiteX11" fmla="*/ 4581325 w 7304669"/>
                <a:gd name="connsiteY11" fmla="*/ 74486 h 1398772"/>
                <a:gd name="connsiteX12" fmla="*/ 5154219 w 7304669"/>
                <a:gd name="connsiteY12" fmla="*/ 74486 h 1398772"/>
                <a:gd name="connsiteX13" fmla="*/ 5509071 w 7304669"/>
                <a:gd name="connsiteY13" fmla="*/ 74486 h 1398772"/>
                <a:gd name="connsiteX14" fmla="*/ 5791243 w 7304669"/>
                <a:gd name="connsiteY14" fmla="*/ 74486 h 1398772"/>
                <a:gd name="connsiteX15" fmla="*/ 6291457 w 7304669"/>
                <a:gd name="connsiteY15" fmla="*/ 74486 h 1398772"/>
                <a:gd name="connsiteX16" fmla="*/ 6791671 w 7304669"/>
                <a:gd name="connsiteY16" fmla="*/ 74486 h 1398772"/>
                <a:gd name="connsiteX17" fmla="*/ 7291884 w 7304669"/>
                <a:gd name="connsiteY17" fmla="*/ 74486 h 1398772"/>
                <a:gd name="connsiteX18" fmla="*/ 7291884 w 7304669"/>
                <a:gd name="connsiteY18" fmla="*/ 703985 h 1398772"/>
                <a:gd name="connsiteX19" fmla="*/ 7291884 w 7304669"/>
                <a:gd name="connsiteY19" fmla="*/ 1359180 h 1398772"/>
                <a:gd name="connsiteX20" fmla="*/ 6864351 w 7304669"/>
                <a:gd name="connsiteY20" fmla="*/ 1359180 h 1398772"/>
                <a:gd name="connsiteX21" fmla="*/ 6364138 w 7304669"/>
                <a:gd name="connsiteY21" fmla="*/ 1359180 h 1398772"/>
                <a:gd name="connsiteX22" fmla="*/ 6081966 w 7304669"/>
                <a:gd name="connsiteY22" fmla="*/ 1359180 h 1398772"/>
                <a:gd name="connsiteX23" fmla="*/ 5727113 w 7304669"/>
                <a:gd name="connsiteY23" fmla="*/ 1359180 h 1398772"/>
                <a:gd name="connsiteX24" fmla="*/ 5299580 w 7304669"/>
                <a:gd name="connsiteY24" fmla="*/ 1359180 h 1398772"/>
                <a:gd name="connsiteX25" fmla="*/ 4799367 w 7304669"/>
                <a:gd name="connsiteY25" fmla="*/ 1359180 h 1398772"/>
                <a:gd name="connsiteX26" fmla="*/ 4444515 w 7304669"/>
                <a:gd name="connsiteY26" fmla="*/ 1359180 h 1398772"/>
                <a:gd name="connsiteX27" fmla="*/ 4235024 w 7304669"/>
                <a:gd name="connsiteY27" fmla="*/ 1359180 h 1398772"/>
                <a:gd name="connsiteX28" fmla="*/ 3807489 w 7304669"/>
                <a:gd name="connsiteY28" fmla="*/ 1359180 h 1398772"/>
                <a:gd name="connsiteX29" fmla="*/ 3452637 w 7304669"/>
                <a:gd name="connsiteY29" fmla="*/ 1359180 h 1398772"/>
                <a:gd name="connsiteX30" fmla="*/ 3243146 w 7304669"/>
                <a:gd name="connsiteY30" fmla="*/ 1359180 h 1398772"/>
                <a:gd name="connsiteX31" fmla="*/ 3033654 w 7304669"/>
                <a:gd name="connsiteY31" fmla="*/ 1359180 h 1398772"/>
                <a:gd name="connsiteX32" fmla="*/ 2533442 w 7304669"/>
                <a:gd name="connsiteY32" fmla="*/ 1359180 h 1398772"/>
                <a:gd name="connsiteX33" fmla="*/ 2178588 w 7304669"/>
                <a:gd name="connsiteY33" fmla="*/ 1359180 h 1398772"/>
                <a:gd name="connsiteX34" fmla="*/ 1751056 w 7304669"/>
                <a:gd name="connsiteY34" fmla="*/ 1359180 h 1398772"/>
                <a:gd name="connsiteX35" fmla="*/ 1250842 w 7304669"/>
                <a:gd name="connsiteY35" fmla="*/ 1359180 h 1398772"/>
                <a:gd name="connsiteX36" fmla="*/ 895990 w 7304669"/>
                <a:gd name="connsiteY36" fmla="*/ 1359180 h 1398772"/>
                <a:gd name="connsiteX37" fmla="*/ 23822 w 7304669"/>
                <a:gd name="connsiteY37" fmla="*/ 1359180 h 1398772"/>
                <a:gd name="connsiteX38" fmla="*/ 23822 w 7304669"/>
                <a:gd name="connsiteY38" fmla="*/ 729680 h 1398772"/>
                <a:gd name="connsiteX39" fmla="*/ 23822 w 7304669"/>
                <a:gd name="connsiteY39" fmla="*/ 74486 h 1398772"/>
                <a:gd name="connsiteX0-1" fmla="*/ 137604 w 7304669"/>
                <a:gd name="connsiteY0-2" fmla="*/ 993 h 1398772"/>
                <a:gd name="connsiteX1-3" fmla="*/ 378675 w 7304669"/>
                <a:gd name="connsiteY1-4" fmla="*/ 74486 h 1398772"/>
                <a:gd name="connsiteX2-5" fmla="*/ 588166 w 7304669"/>
                <a:gd name="connsiteY2-6" fmla="*/ 74486 h 1398772"/>
                <a:gd name="connsiteX3-7" fmla="*/ 1015699 w 7304669"/>
                <a:gd name="connsiteY3-8" fmla="*/ 74486 h 1398772"/>
                <a:gd name="connsiteX4-9" fmla="*/ 1515912 w 7304669"/>
                <a:gd name="connsiteY4-10" fmla="*/ 74486 h 1398772"/>
                <a:gd name="connsiteX5-11" fmla="*/ 1798084 w 7304669"/>
                <a:gd name="connsiteY5-12" fmla="*/ 74486 h 1398772"/>
                <a:gd name="connsiteX6-13" fmla="*/ 2007576 w 7304669"/>
                <a:gd name="connsiteY6-14" fmla="*/ 74486 h 1398772"/>
                <a:gd name="connsiteX7-15" fmla="*/ 2435109 w 7304669"/>
                <a:gd name="connsiteY7-16" fmla="*/ 74486 h 1398772"/>
                <a:gd name="connsiteX8-17" fmla="*/ 2644600 w 7304669"/>
                <a:gd name="connsiteY8-18" fmla="*/ 74486 h 1398772"/>
                <a:gd name="connsiteX9-19" fmla="*/ 2926771 w 7304669"/>
                <a:gd name="connsiteY9-20" fmla="*/ 74486 h 1398772"/>
                <a:gd name="connsiteX10-21" fmla="*/ 3354304 w 7304669"/>
                <a:gd name="connsiteY10-22" fmla="*/ 74486 h 1398772"/>
                <a:gd name="connsiteX11-23" fmla="*/ 3781838 w 7304669"/>
                <a:gd name="connsiteY11-24" fmla="*/ 74486 h 1398772"/>
                <a:gd name="connsiteX12-25" fmla="*/ 4064010 w 7304669"/>
                <a:gd name="connsiteY12-26" fmla="*/ 74486 h 1398772"/>
                <a:gd name="connsiteX13-27" fmla="*/ 4564223 w 7304669"/>
                <a:gd name="connsiteY13-28" fmla="*/ 74486 h 1398772"/>
                <a:gd name="connsiteX14-29" fmla="*/ 5137117 w 7304669"/>
                <a:gd name="connsiteY14-30" fmla="*/ 74486 h 1398772"/>
                <a:gd name="connsiteX15-31" fmla="*/ 5564651 w 7304669"/>
                <a:gd name="connsiteY15-32" fmla="*/ 74486 h 1398772"/>
                <a:gd name="connsiteX16-33" fmla="*/ 5919503 w 7304669"/>
                <a:gd name="connsiteY16-34" fmla="*/ 74486 h 1398772"/>
                <a:gd name="connsiteX17-35" fmla="*/ 6347036 w 7304669"/>
                <a:gd name="connsiteY17-36" fmla="*/ 74486 h 1398772"/>
                <a:gd name="connsiteX18-37" fmla="*/ 6556527 w 7304669"/>
                <a:gd name="connsiteY18-38" fmla="*/ 74486 h 1398772"/>
                <a:gd name="connsiteX19-39" fmla="*/ 7291884 w 7304669"/>
                <a:gd name="connsiteY19-40" fmla="*/ 74486 h 1398772"/>
                <a:gd name="connsiteX20-41" fmla="*/ 7291884 w 7304669"/>
                <a:gd name="connsiteY20-42" fmla="*/ 742525 h 1398772"/>
                <a:gd name="connsiteX21-43" fmla="*/ 7291884 w 7304669"/>
                <a:gd name="connsiteY21-44" fmla="*/ 1359180 h 1398772"/>
                <a:gd name="connsiteX22-45" fmla="*/ 7082393 w 7304669"/>
                <a:gd name="connsiteY22-46" fmla="*/ 1359180 h 1398772"/>
                <a:gd name="connsiteX23-47" fmla="*/ 6509499 w 7304669"/>
                <a:gd name="connsiteY23-48" fmla="*/ 1359180 h 1398772"/>
                <a:gd name="connsiteX24-49" fmla="*/ 6227328 w 7304669"/>
                <a:gd name="connsiteY24-50" fmla="*/ 1359180 h 1398772"/>
                <a:gd name="connsiteX25-51" fmla="*/ 5945156 w 7304669"/>
                <a:gd name="connsiteY25-52" fmla="*/ 1359180 h 1398772"/>
                <a:gd name="connsiteX26-53" fmla="*/ 5517622 w 7304669"/>
                <a:gd name="connsiteY26-54" fmla="*/ 1359180 h 1398772"/>
                <a:gd name="connsiteX27-55" fmla="*/ 5017408 w 7304669"/>
                <a:gd name="connsiteY27-56" fmla="*/ 1359180 h 1398772"/>
                <a:gd name="connsiteX28-57" fmla="*/ 4807918 w 7304669"/>
                <a:gd name="connsiteY28-58" fmla="*/ 1359180 h 1398772"/>
                <a:gd name="connsiteX29-59" fmla="*/ 4235024 w 7304669"/>
                <a:gd name="connsiteY29-60" fmla="*/ 1359180 h 1398772"/>
                <a:gd name="connsiteX30-61" fmla="*/ 3952851 w 7304669"/>
                <a:gd name="connsiteY30-62" fmla="*/ 1359180 h 1398772"/>
                <a:gd name="connsiteX31-63" fmla="*/ 3597998 w 7304669"/>
                <a:gd name="connsiteY31-64" fmla="*/ 1359180 h 1398772"/>
                <a:gd name="connsiteX32-65" fmla="*/ 3243146 w 7304669"/>
                <a:gd name="connsiteY32-66" fmla="*/ 1359180 h 1398772"/>
                <a:gd name="connsiteX33-67" fmla="*/ 2888294 w 7304669"/>
                <a:gd name="connsiteY33-68" fmla="*/ 1359180 h 1398772"/>
                <a:gd name="connsiteX34-69" fmla="*/ 2678803 w 7304669"/>
                <a:gd name="connsiteY34-70" fmla="*/ 1359180 h 1398772"/>
                <a:gd name="connsiteX35-71" fmla="*/ 2396630 w 7304669"/>
                <a:gd name="connsiteY35-72" fmla="*/ 1359180 h 1398772"/>
                <a:gd name="connsiteX36-73" fmla="*/ 1969097 w 7304669"/>
                <a:gd name="connsiteY36-74" fmla="*/ 1359180 h 1398772"/>
                <a:gd name="connsiteX37-75" fmla="*/ 1686926 w 7304669"/>
                <a:gd name="connsiteY37-76" fmla="*/ 1359180 h 1398772"/>
                <a:gd name="connsiteX38-77" fmla="*/ 1259392 w 7304669"/>
                <a:gd name="connsiteY38-78" fmla="*/ 1359180 h 1398772"/>
                <a:gd name="connsiteX39-79" fmla="*/ 904541 w 7304669"/>
                <a:gd name="connsiteY39-80" fmla="*/ 1359180 h 1398772"/>
                <a:gd name="connsiteX40" fmla="*/ 695049 w 7304669"/>
                <a:gd name="connsiteY40" fmla="*/ 1359180 h 1398772"/>
                <a:gd name="connsiteX41" fmla="*/ 23822 w 7304669"/>
                <a:gd name="connsiteY41" fmla="*/ 1359180 h 1398772"/>
                <a:gd name="connsiteX42" fmla="*/ 23822 w 7304669"/>
                <a:gd name="connsiteY42" fmla="*/ 691139 h 1398772"/>
                <a:gd name="connsiteX43" fmla="*/ 137604 w 7304669"/>
                <a:gd name="connsiteY43" fmla="*/ 993 h 1398772"/>
                <a:gd name="connsiteX0-81" fmla="*/ 23822 w 7304669"/>
                <a:gd name="connsiteY0-82" fmla="*/ 74486 h 1398772"/>
                <a:gd name="connsiteX1-83" fmla="*/ 305995 w 7304669"/>
                <a:gd name="connsiteY1-84" fmla="*/ 74486 h 1398772"/>
                <a:gd name="connsiteX2-85" fmla="*/ 588166 w 7304669"/>
                <a:gd name="connsiteY2-86" fmla="*/ 74486 h 1398772"/>
                <a:gd name="connsiteX3-87" fmla="*/ 1015699 w 7304669"/>
                <a:gd name="connsiteY3-88" fmla="*/ 74486 h 1398772"/>
                <a:gd name="connsiteX4-89" fmla="*/ 1588593 w 7304669"/>
                <a:gd name="connsiteY4-90" fmla="*/ 74486 h 1398772"/>
                <a:gd name="connsiteX5-91" fmla="*/ 2161488 w 7304669"/>
                <a:gd name="connsiteY5-92" fmla="*/ 74486 h 1398772"/>
                <a:gd name="connsiteX6-93" fmla="*/ 2589021 w 7304669"/>
                <a:gd name="connsiteY6-94" fmla="*/ 74486 h 1398772"/>
                <a:gd name="connsiteX7-95" fmla="*/ 2943873 w 7304669"/>
                <a:gd name="connsiteY7-96" fmla="*/ 74486 h 1398772"/>
                <a:gd name="connsiteX8-97" fmla="*/ 3444086 w 7304669"/>
                <a:gd name="connsiteY8-98" fmla="*/ 74486 h 1398772"/>
                <a:gd name="connsiteX9-99" fmla="*/ 3798939 w 7304669"/>
                <a:gd name="connsiteY9-100" fmla="*/ 74486 h 1398772"/>
                <a:gd name="connsiteX10-101" fmla="*/ 4081110 w 7304669"/>
                <a:gd name="connsiteY10-102" fmla="*/ 74486 h 1398772"/>
                <a:gd name="connsiteX11-103" fmla="*/ 4581325 w 7304669"/>
                <a:gd name="connsiteY11-104" fmla="*/ 74486 h 1398772"/>
                <a:gd name="connsiteX12-105" fmla="*/ 5154219 w 7304669"/>
                <a:gd name="connsiteY12-106" fmla="*/ 74486 h 1398772"/>
                <a:gd name="connsiteX13-107" fmla="*/ 5509071 w 7304669"/>
                <a:gd name="connsiteY13-108" fmla="*/ 74486 h 1398772"/>
                <a:gd name="connsiteX14-109" fmla="*/ 5791243 w 7304669"/>
                <a:gd name="connsiteY14-110" fmla="*/ 74486 h 1398772"/>
                <a:gd name="connsiteX15-111" fmla="*/ 6291457 w 7304669"/>
                <a:gd name="connsiteY15-112" fmla="*/ 74486 h 1398772"/>
                <a:gd name="connsiteX16-113" fmla="*/ 6791671 w 7304669"/>
                <a:gd name="connsiteY16-114" fmla="*/ 74486 h 1398772"/>
                <a:gd name="connsiteX17-115" fmla="*/ 7291884 w 7304669"/>
                <a:gd name="connsiteY17-116" fmla="*/ 74486 h 1398772"/>
                <a:gd name="connsiteX18-117" fmla="*/ 7291884 w 7304669"/>
                <a:gd name="connsiteY18-118" fmla="*/ 703985 h 1398772"/>
                <a:gd name="connsiteX19-119" fmla="*/ 7291884 w 7304669"/>
                <a:gd name="connsiteY19-120" fmla="*/ 1359180 h 1398772"/>
                <a:gd name="connsiteX20-121" fmla="*/ 6864351 w 7304669"/>
                <a:gd name="connsiteY20-122" fmla="*/ 1359180 h 1398772"/>
                <a:gd name="connsiteX21-123" fmla="*/ 6364138 w 7304669"/>
                <a:gd name="connsiteY21-124" fmla="*/ 1359180 h 1398772"/>
                <a:gd name="connsiteX22-125" fmla="*/ 6081966 w 7304669"/>
                <a:gd name="connsiteY22-126" fmla="*/ 1359180 h 1398772"/>
                <a:gd name="connsiteX23-127" fmla="*/ 5727113 w 7304669"/>
                <a:gd name="connsiteY23-128" fmla="*/ 1359180 h 1398772"/>
                <a:gd name="connsiteX24-129" fmla="*/ 5299580 w 7304669"/>
                <a:gd name="connsiteY24-130" fmla="*/ 1359180 h 1398772"/>
                <a:gd name="connsiteX25-131" fmla="*/ 4799367 w 7304669"/>
                <a:gd name="connsiteY25-132" fmla="*/ 1359180 h 1398772"/>
                <a:gd name="connsiteX26-133" fmla="*/ 4444515 w 7304669"/>
                <a:gd name="connsiteY26-134" fmla="*/ 1359180 h 1398772"/>
                <a:gd name="connsiteX27-135" fmla="*/ 4235024 w 7304669"/>
                <a:gd name="connsiteY27-136" fmla="*/ 1359180 h 1398772"/>
                <a:gd name="connsiteX28-137" fmla="*/ 3807489 w 7304669"/>
                <a:gd name="connsiteY28-138" fmla="*/ 1359180 h 1398772"/>
                <a:gd name="connsiteX29-139" fmla="*/ 3452637 w 7304669"/>
                <a:gd name="connsiteY29-140" fmla="*/ 1359180 h 1398772"/>
                <a:gd name="connsiteX30-141" fmla="*/ 3243146 w 7304669"/>
                <a:gd name="connsiteY30-142" fmla="*/ 1359180 h 1398772"/>
                <a:gd name="connsiteX31-143" fmla="*/ 3033654 w 7304669"/>
                <a:gd name="connsiteY31-144" fmla="*/ 1359180 h 1398772"/>
                <a:gd name="connsiteX32-145" fmla="*/ 2533442 w 7304669"/>
                <a:gd name="connsiteY32-146" fmla="*/ 1359180 h 1398772"/>
                <a:gd name="connsiteX33-147" fmla="*/ 2178588 w 7304669"/>
                <a:gd name="connsiteY33-148" fmla="*/ 1359180 h 1398772"/>
                <a:gd name="connsiteX34-149" fmla="*/ 1751056 w 7304669"/>
                <a:gd name="connsiteY34-150" fmla="*/ 1359180 h 1398772"/>
                <a:gd name="connsiteX35-151" fmla="*/ 1250842 w 7304669"/>
                <a:gd name="connsiteY35-152" fmla="*/ 1359180 h 1398772"/>
                <a:gd name="connsiteX36-153" fmla="*/ 895990 w 7304669"/>
                <a:gd name="connsiteY36-154" fmla="*/ 1359180 h 1398772"/>
                <a:gd name="connsiteX37-155" fmla="*/ 23822 w 7304669"/>
                <a:gd name="connsiteY37-156" fmla="*/ 1359180 h 1398772"/>
                <a:gd name="connsiteX38-157" fmla="*/ 23822 w 7304669"/>
                <a:gd name="connsiteY38-158" fmla="*/ 729680 h 1398772"/>
                <a:gd name="connsiteX39-159" fmla="*/ 23822 w 7304669"/>
                <a:gd name="connsiteY39-160" fmla="*/ 74486 h 1398772"/>
                <a:gd name="connsiteX0-161" fmla="*/ 23822 w 7304669"/>
                <a:gd name="connsiteY0-162" fmla="*/ 74486 h 1398772"/>
                <a:gd name="connsiteX1-163" fmla="*/ 305995 w 7304669"/>
                <a:gd name="connsiteY1-164" fmla="*/ 74486 h 1398772"/>
                <a:gd name="connsiteX2-165" fmla="*/ 588166 w 7304669"/>
                <a:gd name="connsiteY2-166" fmla="*/ 74486 h 1398772"/>
                <a:gd name="connsiteX3-167" fmla="*/ 1015699 w 7304669"/>
                <a:gd name="connsiteY3-168" fmla="*/ 74486 h 1398772"/>
                <a:gd name="connsiteX4-169" fmla="*/ 1588593 w 7304669"/>
                <a:gd name="connsiteY4-170" fmla="*/ 74486 h 1398772"/>
                <a:gd name="connsiteX5-171" fmla="*/ 2161488 w 7304669"/>
                <a:gd name="connsiteY5-172" fmla="*/ 74486 h 1398772"/>
                <a:gd name="connsiteX6-173" fmla="*/ 2589021 w 7304669"/>
                <a:gd name="connsiteY6-174" fmla="*/ 74486 h 1398772"/>
                <a:gd name="connsiteX7-175" fmla="*/ 2943873 w 7304669"/>
                <a:gd name="connsiteY7-176" fmla="*/ 74486 h 1398772"/>
                <a:gd name="connsiteX8-177" fmla="*/ 3444086 w 7304669"/>
                <a:gd name="connsiteY8-178" fmla="*/ 74486 h 1398772"/>
                <a:gd name="connsiteX9-179" fmla="*/ 3798939 w 7304669"/>
                <a:gd name="connsiteY9-180" fmla="*/ 74486 h 1398772"/>
                <a:gd name="connsiteX10-181" fmla="*/ 4081110 w 7304669"/>
                <a:gd name="connsiteY10-182" fmla="*/ 74486 h 1398772"/>
                <a:gd name="connsiteX11-183" fmla="*/ 4581325 w 7304669"/>
                <a:gd name="connsiteY11-184" fmla="*/ 74486 h 1398772"/>
                <a:gd name="connsiteX12-185" fmla="*/ 5154219 w 7304669"/>
                <a:gd name="connsiteY12-186" fmla="*/ 74486 h 1398772"/>
                <a:gd name="connsiteX13-187" fmla="*/ 5509071 w 7304669"/>
                <a:gd name="connsiteY13-188" fmla="*/ 74486 h 1398772"/>
                <a:gd name="connsiteX14-189" fmla="*/ 5791243 w 7304669"/>
                <a:gd name="connsiteY14-190" fmla="*/ 74486 h 1398772"/>
                <a:gd name="connsiteX15-191" fmla="*/ 6291457 w 7304669"/>
                <a:gd name="connsiteY15-192" fmla="*/ 74486 h 1398772"/>
                <a:gd name="connsiteX16-193" fmla="*/ 6791671 w 7304669"/>
                <a:gd name="connsiteY16-194" fmla="*/ 74486 h 1398772"/>
                <a:gd name="connsiteX17-195" fmla="*/ 7291884 w 7304669"/>
                <a:gd name="connsiteY17-196" fmla="*/ 74486 h 1398772"/>
                <a:gd name="connsiteX18-197" fmla="*/ 7291884 w 7304669"/>
                <a:gd name="connsiteY18-198" fmla="*/ 703985 h 1398772"/>
                <a:gd name="connsiteX19-199" fmla="*/ 7291884 w 7304669"/>
                <a:gd name="connsiteY19-200" fmla="*/ 1359180 h 1398772"/>
                <a:gd name="connsiteX20-201" fmla="*/ 6864351 w 7304669"/>
                <a:gd name="connsiteY20-202" fmla="*/ 1359180 h 1398772"/>
                <a:gd name="connsiteX21-203" fmla="*/ 6364138 w 7304669"/>
                <a:gd name="connsiteY21-204" fmla="*/ 1359180 h 1398772"/>
                <a:gd name="connsiteX22-205" fmla="*/ 6081966 w 7304669"/>
                <a:gd name="connsiteY22-206" fmla="*/ 1359180 h 1398772"/>
                <a:gd name="connsiteX23-207" fmla="*/ 5727113 w 7304669"/>
                <a:gd name="connsiteY23-208" fmla="*/ 1359180 h 1398772"/>
                <a:gd name="connsiteX24-209" fmla="*/ 5299580 w 7304669"/>
                <a:gd name="connsiteY24-210" fmla="*/ 1359180 h 1398772"/>
                <a:gd name="connsiteX25-211" fmla="*/ 4799367 w 7304669"/>
                <a:gd name="connsiteY25-212" fmla="*/ 1359180 h 1398772"/>
                <a:gd name="connsiteX26-213" fmla="*/ 4444515 w 7304669"/>
                <a:gd name="connsiteY26-214" fmla="*/ 1359180 h 1398772"/>
                <a:gd name="connsiteX27-215" fmla="*/ 4235024 w 7304669"/>
                <a:gd name="connsiteY27-216" fmla="*/ 1359180 h 1398772"/>
                <a:gd name="connsiteX28-217" fmla="*/ 3807489 w 7304669"/>
                <a:gd name="connsiteY28-218" fmla="*/ 1359180 h 1398772"/>
                <a:gd name="connsiteX29-219" fmla="*/ 3452637 w 7304669"/>
                <a:gd name="connsiteY29-220" fmla="*/ 1359180 h 1398772"/>
                <a:gd name="connsiteX30-221" fmla="*/ 3243146 w 7304669"/>
                <a:gd name="connsiteY30-222" fmla="*/ 1359180 h 1398772"/>
                <a:gd name="connsiteX31-223" fmla="*/ 3033654 w 7304669"/>
                <a:gd name="connsiteY31-224" fmla="*/ 1359180 h 1398772"/>
                <a:gd name="connsiteX32-225" fmla="*/ 2533442 w 7304669"/>
                <a:gd name="connsiteY32-226" fmla="*/ 1359180 h 1398772"/>
                <a:gd name="connsiteX33-227" fmla="*/ 2178588 w 7304669"/>
                <a:gd name="connsiteY33-228" fmla="*/ 1359180 h 1398772"/>
                <a:gd name="connsiteX34-229" fmla="*/ 1751056 w 7304669"/>
                <a:gd name="connsiteY34-230" fmla="*/ 1359180 h 1398772"/>
                <a:gd name="connsiteX35-231" fmla="*/ 1250842 w 7304669"/>
                <a:gd name="connsiteY35-232" fmla="*/ 1359180 h 1398772"/>
                <a:gd name="connsiteX36-233" fmla="*/ 895990 w 7304669"/>
                <a:gd name="connsiteY36-234" fmla="*/ 1359180 h 1398772"/>
                <a:gd name="connsiteX37-235" fmla="*/ 23822 w 7304669"/>
                <a:gd name="connsiteY37-236" fmla="*/ 1359180 h 1398772"/>
                <a:gd name="connsiteX38-237" fmla="*/ 23822 w 7304669"/>
                <a:gd name="connsiteY38-238" fmla="*/ 729680 h 1398772"/>
                <a:gd name="connsiteX39-239" fmla="*/ 23822 w 7304669"/>
                <a:gd name="connsiteY39-240" fmla="*/ 74486 h 1398772"/>
                <a:gd name="connsiteX0-241" fmla="*/ 23822 w 7304669"/>
                <a:gd name="connsiteY0-242" fmla="*/ 74486 h 1398772"/>
                <a:gd name="connsiteX1-243" fmla="*/ 305995 w 7304669"/>
                <a:gd name="connsiteY1-244" fmla="*/ 74486 h 1398772"/>
                <a:gd name="connsiteX2-245" fmla="*/ 588166 w 7304669"/>
                <a:gd name="connsiteY2-246" fmla="*/ 74486 h 1398772"/>
                <a:gd name="connsiteX3-247" fmla="*/ 1015699 w 7304669"/>
                <a:gd name="connsiteY3-248" fmla="*/ 74486 h 1398772"/>
                <a:gd name="connsiteX4-249" fmla="*/ 1588593 w 7304669"/>
                <a:gd name="connsiteY4-250" fmla="*/ 74486 h 1398772"/>
                <a:gd name="connsiteX5-251" fmla="*/ 2161488 w 7304669"/>
                <a:gd name="connsiteY5-252" fmla="*/ 74486 h 1398772"/>
                <a:gd name="connsiteX6-253" fmla="*/ 2589021 w 7304669"/>
                <a:gd name="connsiteY6-254" fmla="*/ 74486 h 1398772"/>
                <a:gd name="connsiteX7-255" fmla="*/ 2943873 w 7304669"/>
                <a:gd name="connsiteY7-256" fmla="*/ 74486 h 1398772"/>
                <a:gd name="connsiteX8-257" fmla="*/ 3444086 w 7304669"/>
                <a:gd name="connsiteY8-258" fmla="*/ 74486 h 1398772"/>
                <a:gd name="connsiteX9-259" fmla="*/ 3798939 w 7304669"/>
                <a:gd name="connsiteY9-260" fmla="*/ 74486 h 1398772"/>
                <a:gd name="connsiteX10-261" fmla="*/ 4081110 w 7304669"/>
                <a:gd name="connsiteY10-262" fmla="*/ 74486 h 1398772"/>
                <a:gd name="connsiteX11-263" fmla="*/ 4581325 w 7304669"/>
                <a:gd name="connsiteY11-264" fmla="*/ 74486 h 1398772"/>
                <a:gd name="connsiteX12-265" fmla="*/ 5154219 w 7304669"/>
                <a:gd name="connsiteY12-266" fmla="*/ 74486 h 1398772"/>
                <a:gd name="connsiteX13-267" fmla="*/ 5509071 w 7304669"/>
                <a:gd name="connsiteY13-268" fmla="*/ 74486 h 1398772"/>
                <a:gd name="connsiteX14-269" fmla="*/ 5791243 w 7304669"/>
                <a:gd name="connsiteY14-270" fmla="*/ 74486 h 1398772"/>
                <a:gd name="connsiteX15-271" fmla="*/ 6291457 w 7304669"/>
                <a:gd name="connsiteY15-272" fmla="*/ 74486 h 1398772"/>
                <a:gd name="connsiteX16-273" fmla="*/ 6791671 w 7304669"/>
                <a:gd name="connsiteY16-274" fmla="*/ 74486 h 1398772"/>
                <a:gd name="connsiteX17-275" fmla="*/ 7291884 w 7304669"/>
                <a:gd name="connsiteY17-276" fmla="*/ 74486 h 1398772"/>
                <a:gd name="connsiteX18-277" fmla="*/ 7291884 w 7304669"/>
                <a:gd name="connsiteY18-278" fmla="*/ 703985 h 1398772"/>
                <a:gd name="connsiteX19-279" fmla="*/ 7291884 w 7304669"/>
                <a:gd name="connsiteY19-280" fmla="*/ 1359180 h 1398772"/>
                <a:gd name="connsiteX20-281" fmla="*/ 6864351 w 7304669"/>
                <a:gd name="connsiteY20-282" fmla="*/ 1359180 h 1398772"/>
                <a:gd name="connsiteX21-283" fmla="*/ 6364138 w 7304669"/>
                <a:gd name="connsiteY21-284" fmla="*/ 1359180 h 1398772"/>
                <a:gd name="connsiteX22-285" fmla="*/ 6081966 w 7304669"/>
                <a:gd name="connsiteY22-286" fmla="*/ 1359180 h 1398772"/>
                <a:gd name="connsiteX23-287" fmla="*/ 5727113 w 7304669"/>
                <a:gd name="connsiteY23-288" fmla="*/ 1359180 h 1398772"/>
                <a:gd name="connsiteX24-289" fmla="*/ 5299580 w 7304669"/>
                <a:gd name="connsiteY24-290" fmla="*/ 1359180 h 1398772"/>
                <a:gd name="connsiteX25-291" fmla="*/ 4799367 w 7304669"/>
                <a:gd name="connsiteY25-292" fmla="*/ 1359180 h 1398772"/>
                <a:gd name="connsiteX26-293" fmla="*/ 4444515 w 7304669"/>
                <a:gd name="connsiteY26-294" fmla="*/ 1359180 h 1398772"/>
                <a:gd name="connsiteX27-295" fmla="*/ 4235024 w 7304669"/>
                <a:gd name="connsiteY27-296" fmla="*/ 1359180 h 1398772"/>
                <a:gd name="connsiteX28-297" fmla="*/ 3807489 w 7304669"/>
                <a:gd name="connsiteY28-298" fmla="*/ 1359180 h 1398772"/>
                <a:gd name="connsiteX29-299" fmla="*/ 3452637 w 7304669"/>
                <a:gd name="connsiteY29-300" fmla="*/ 1359180 h 1398772"/>
                <a:gd name="connsiteX30-301" fmla="*/ 3243146 w 7304669"/>
                <a:gd name="connsiteY30-302" fmla="*/ 1359180 h 1398772"/>
                <a:gd name="connsiteX31-303" fmla="*/ 3033654 w 7304669"/>
                <a:gd name="connsiteY31-304" fmla="*/ 1359180 h 1398772"/>
                <a:gd name="connsiteX32-305" fmla="*/ 2533442 w 7304669"/>
                <a:gd name="connsiteY32-306" fmla="*/ 1359180 h 1398772"/>
                <a:gd name="connsiteX33-307" fmla="*/ 2178588 w 7304669"/>
                <a:gd name="connsiteY33-308" fmla="*/ 1359180 h 1398772"/>
                <a:gd name="connsiteX34-309" fmla="*/ 1751056 w 7304669"/>
                <a:gd name="connsiteY34-310" fmla="*/ 1359180 h 1398772"/>
                <a:gd name="connsiteX35-311" fmla="*/ 1250842 w 7304669"/>
                <a:gd name="connsiteY35-312" fmla="*/ 1359180 h 1398772"/>
                <a:gd name="connsiteX36-313" fmla="*/ 895990 w 7304669"/>
                <a:gd name="connsiteY36-314" fmla="*/ 1359180 h 1398772"/>
                <a:gd name="connsiteX37-315" fmla="*/ 23822 w 7304669"/>
                <a:gd name="connsiteY37-316" fmla="*/ 1359180 h 1398772"/>
                <a:gd name="connsiteX38-317" fmla="*/ 23822 w 7304669"/>
                <a:gd name="connsiteY38-318" fmla="*/ 729680 h 1398772"/>
                <a:gd name="connsiteX39-319" fmla="*/ 23822 w 7304669"/>
                <a:gd name="connsiteY39-320" fmla="*/ 74486 h 13987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</a:cxnLst>
              <a:rect l="l" t="t" r="r" b="b"/>
              <a:pathLst>
                <a:path w="7304669" h="1398772" fill="none" extrusionOk="0">
                  <a:moveTo>
                    <a:pt x="23822" y="74486"/>
                  </a:moveTo>
                  <a:cubicBezTo>
                    <a:pt x="105468" y="57336"/>
                    <a:pt x="213423" y="92062"/>
                    <a:pt x="305995" y="74486"/>
                  </a:cubicBezTo>
                  <a:cubicBezTo>
                    <a:pt x="302973" y="31521"/>
                    <a:pt x="556606" y="106774"/>
                    <a:pt x="588166" y="74486"/>
                  </a:cubicBezTo>
                  <a:cubicBezTo>
                    <a:pt x="564836" y="-54105"/>
                    <a:pt x="781013" y="93959"/>
                    <a:pt x="1015699" y="74486"/>
                  </a:cubicBezTo>
                  <a:cubicBezTo>
                    <a:pt x="1280754" y="-66461"/>
                    <a:pt x="1289947" y="168072"/>
                    <a:pt x="1588593" y="74486"/>
                  </a:cubicBezTo>
                  <a:cubicBezTo>
                    <a:pt x="1826096" y="-70045"/>
                    <a:pt x="2048265" y="278280"/>
                    <a:pt x="2161488" y="74486"/>
                  </a:cubicBezTo>
                  <a:cubicBezTo>
                    <a:pt x="2280058" y="3785"/>
                    <a:pt x="2536605" y="78931"/>
                    <a:pt x="2589021" y="74486"/>
                  </a:cubicBezTo>
                  <a:cubicBezTo>
                    <a:pt x="2645026" y="71309"/>
                    <a:pt x="2867125" y="178037"/>
                    <a:pt x="2943873" y="74486"/>
                  </a:cubicBezTo>
                  <a:cubicBezTo>
                    <a:pt x="3055782" y="151747"/>
                    <a:pt x="3177406" y="156223"/>
                    <a:pt x="3444086" y="74486"/>
                  </a:cubicBezTo>
                  <a:cubicBezTo>
                    <a:pt x="3669787" y="80271"/>
                    <a:pt x="3667045" y="84101"/>
                    <a:pt x="3798939" y="74486"/>
                  </a:cubicBezTo>
                  <a:cubicBezTo>
                    <a:pt x="3980839" y="82429"/>
                    <a:pt x="4074404" y="159966"/>
                    <a:pt x="4081110" y="74486"/>
                  </a:cubicBezTo>
                  <a:cubicBezTo>
                    <a:pt x="4250453" y="-46412"/>
                    <a:pt x="4243292" y="131699"/>
                    <a:pt x="4581325" y="74486"/>
                  </a:cubicBezTo>
                  <a:cubicBezTo>
                    <a:pt x="4746478" y="142561"/>
                    <a:pt x="5035518" y="126534"/>
                    <a:pt x="5154219" y="74486"/>
                  </a:cubicBezTo>
                  <a:cubicBezTo>
                    <a:pt x="5411808" y="39905"/>
                    <a:pt x="5463986" y="217456"/>
                    <a:pt x="5509071" y="74486"/>
                  </a:cubicBezTo>
                  <a:cubicBezTo>
                    <a:pt x="5562944" y="5976"/>
                    <a:pt x="5602780" y="98684"/>
                    <a:pt x="5791243" y="74486"/>
                  </a:cubicBezTo>
                  <a:cubicBezTo>
                    <a:pt x="5760460" y="-78540"/>
                    <a:pt x="5978078" y="375426"/>
                    <a:pt x="6291457" y="74486"/>
                  </a:cubicBezTo>
                  <a:cubicBezTo>
                    <a:pt x="6535477" y="19802"/>
                    <a:pt x="6597878" y="71528"/>
                    <a:pt x="6791671" y="74486"/>
                  </a:cubicBezTo>
                  <a:cubicBezTo>
                    <a:pt x="7047655" y="-36707"/>
                    <a:pt x="7163094" y="55584"/>
                    <a:pt x="7291884" y="74486"/>
                  </a:cubicBezTo>
                  <a:cubicBezTo>
                    <a:pt x="7381949" y="87661"/>
                    <a:pt x="7431644" y="384701"/>
                    <a:pt x="7291884" y="703985"/>
                  </a:cubicBezTo>
                  <a:cubicBezTo>
                    <a:pt x="7329481" y="1049488"/>
                    <a:pt x="7219464" y="1128575"/>
                    <a:pt x="7291884" y="1359180"/>
                  </a:cubicBezTo>
                  <a:cubicBezTo>
                    <a:pt x="7211590" y="1493159"/>
                    <a:pt x="7012674" y="1232270"/>
                    <a:pt x="6864351" y="1359180"/>
                  </a:cubicBezTo>
                  <a:cubicBezTo>
                    <a:pt x="6701799" y="1405266"/>
                    <a:pt x="6452627" y="1336404"/>
                    <a:pt x="6364138" y="1359180"/>
                  </a:cubicBezTo>
                  <a:cubicBezTo>
                    <a:pt x="6266608" y="1342053"/>
                    <a:pt x="6227561" y="1288869"/>
                    <a:pt x="6081966" y="1359180"/>
                  </a:cubicBezTo>
                  <a:cubicBezTo>
                    <a:pt x="5968339" y="1473339"/>
                    <a:pt x="5921031" y="1382055"/>
                    <a:pt x="5727113" y="1359180"/>
                  </a:cubicBezTo>
                  <a:cubicBezTo>
                    <a:pt x="5475959" y="1475324"/>
                    <a:pt x="5580494" y="1214722"/>
                    <a:pt x="5299580" y="1359180"/>
                  </a:cubicBezTo>
                  <a:cubicBezTo>
                    <a:pt x="5143408" y="1566215"/>
                    <a:pt x="5058643" y="1266061"/>
                    <a:pt x="4799367" y="1359180"/>
                  </a:cubicBezTo>
                  <a:cubicBezTo>
                    <a:pt x="4649245" y="1354123"/>
                    <a:pt x="4589839" y="1347760"/>
                    <a:pt x="4444515" y="1359180"/>
                  </a:cubicBezTo>
                  <a:cubicBezTo>
                    <a:pt x="4194149" y="1347682"/>
                    <a:pt x="4358174" y="1263931"/>
                    <a:pt x="4235024" y="1359180"/>
                  </a:cubicBezTo>
                  <a:cubicBezTo>
                    <a:pt x="4045238" y="1459673"/>
                    <a:pt x="3976431" y="1225559"/>
                    <a:pt x="3807489" y="1359180"/>
                  </a:cubicBezTo>
                  <a:cubicBezTo>
                    <a:pt x="3636592" y="1463278"/>
                    <a:pt x="3576583" y="1201019"/>
                    <a:pt x="3452637" y="1359180"/>
                  </a:cubicBezTo>
                  <a:cubicBezTo>
                    <a:pt x="3401277" y="1442909"/>
                    <a:pt x="3272923" y="1376338"/>
                    <a:pt x="3243146" y="1359180"/>
                  </a:cubicBezTo>
                  <a:cubicBezTo>
                    <a:pt x="3148254" y="1362694"/>
                    <a:pt x="3145383" y="1321834"/>
                    <a:pt x="3033654" y="1359180"/>
                  </a:cubicBezTo>
                  <a:cubicBezTo>
                    <a:pt x="2831461" y="1403081"/>
                    <a:pt x="2795610" y="1378195"/>
                    <a:pt x="2533442" y="1359180"/>
                  </a:cubicBezTo>
                  <a:cubicBezTo>
                    <a:pt x="2348221" y="1443014"/>
                    <a:pt x="2368695" y="1355740"/>
                    <a:pt x="2178588" y="1359180"/>
                  </a:cubicBezTo>
                  <a:cubicBezTo>
                    <a:pt x="2006952" y="1349894"/>
                    <a:pt x="1972047" y="1283191"/>
                    <a:pt x="1751056" y="1359180"/>
                  </a:cubicBezTo>
                  <a:cubicBezTo>
                    <a:pt x="1514090" y="1350265"/>
                    <a:pt x="1295142" y="1288921"/>
                    <a:pt x="1250842" y="1359180"/>
                  </a:cubicBezTo>
                  <a:cubicBezTo>
                    <a:pt x="1089860" y="1454341"/>
                    <a:pt x="1035554" y="1302063"/>
                    <a:pt x="895990" y="1359180"/>
                  </a:cubicBezTo>
                  <a:cubicBezTo>
                    <a:pt x="692471" y="1252501"/>
                    <a:pt x="185328" y="1318362"/>
                    <a:pt x="23822" y="1359180"/>
                  </a:cubicBezTo>
                  <a:cubicBezTo>
                    <a:pt x="11457" y="1162698"/>
                    <a:pt x="5600" y="914048"/>
                    <a:pt x="23822" y="729680"/>
                  </a:cubicBezTo>
                  <a:cubicBezTo>
                    <a:pt x="26842" y="435118"/>
                    <a:pt x="42589" y="430985"/>
                    <a:pt x="23822" y="74486"/>
                  </a:cubicBezTo>
                  <a:close/>
                </a:path>
                <a:path w="7304669" h="1398772" stroke="0" extrusionOk="0">
                  <a:moveTo>
                    <a:pt x="137604" y="993"/>
                  </a:moveTo>
                  <a:cubicBezTo>
                    <a:pt x="255124" y="-59598"/>
                    <a:pt x="278581" y="79796"/>
                    <a:pt x="378675" y="74486"/>
                  </a:cubicBezTo>
                  <a:cubicBezTo>
                    <a:pt x="465199" y="70571"/>
                    <a:pt x="484946" y="105458"/>
                    <a:pt x="588166" y="74486"/>
                  </a:cubicBezTo>
                  <a:cubicBezTo>
                    <a:pt x="661685" y="149522"/>
                    <a:pt x="768725" y="81954"/>
                    <a:pt x="1015699" y="74486"/>
                  </a:cubicBezTo>
                  <a:cubicBezTo>
                    <a:pt x="1028826" y="-103287"/>
                    <a:pt x="1258949" y="217869"/>
                    <a:pt x="1515912" y="74486"/>
                  </a:cubicBezTo>
                  <a:cubicBezTo>
                    <a:pt x="1699961" y="2860"/>
                    <a:pt x="1699728" y="90649"/>
                    <a:pt x="1798084" y="74486"/>
                  </a:cubicBezTo>
                  <a:cubicBezTo>
                    <a:pt x="1851851" y="93814"/>
                    <a:pt x="1975346" y="127576"/>
                    <a:pt x="2007576" y="74486"/>
                  </a:cubicBezTo>
                  <a:cubicBezTo>
                    <a:pt x="2088242" y="-53766"/>
                    <a:pt x="2262188" y="128975"/>
                    <a:pt x="2435109" y="74486"/>
                  </a:cubicBezTo>
                  <a:cubicBezTo>
                    <a:pt x="2503754" y="-55002"/>
                    <a:pt x="2564561" y="138680"/>
                    <a:pt x="2644600" y="74486"/>
                  </a:cubicBezTo>
                  <a:cubicBezTo>
                    <a:pt x="2685520" y="113276"/>
                    <a:pt x="2832896" y="37010"/>
                    <a:pt x="2926771" y="74486"/>
                  </a:cubicBezTo>
                  <a:cubicBezTo>
                    <a:pt x="3038237" y="119834"/>
                    <a:pt x="3288927" y="42856"/>
                    <a:pt x="3354304" y="74486"/>
                  </a:cubicBezTo>
                  <a:cubicBezTo>
                    <a:pt x="3368510" y="68841"/>
                    <a:pt x="3559862" y="53917"/>
                    <a:pt x="3781838" y="74486"/>
                  </a:cubicBezTo>
                  <a:cubicBezTo>
                    <a:pt x="3986660" y="63968"/>
                    <a:pt x="3879209" y="83891"/>
                    <a:pt x="4064010" y="74486"/>
                  </a:cubicBezTo>
                  <a:cubicBezTo>
                    <a:pt x="4274455" y="-37309"/>
                    <a:pt x="4301919" y="182332"/>
                    <a:pt x="4564223" y="74486"/>
                  </a:cubicBezTo>
                  <a:cubicBezTo>
                    <a:pt x="4741595" y="-53938"/>
                    <a:pt x="4766815" y="61006"/>
                    <a:pt x="5137117" y="74486"/>
                  </a:cubicBezTo>
                  <a:cubicBezTo>
                    <a:pt x="5450931" y="138919"/>
                    <a:pt x="5494813" y="239445"/>
                    <a:pt x="5564651" y="74486"/>
                  </a:cubicBezTo>
                  <a:cubicBezTo>
                    <a:pt x="5667201" y="64954"/>
                    <a:pt x="5837140" y="97503"/>
                    <a:pt x="5919503" y="74486"/>
                  </a:cubicBezTo>
                  <a:cubicBezTo>
                    <a:pt x="5875294" y="40274"/>
                    <a:pt x="6049099" y="53212"/>
                    <a:pt x="6347036" y="74486"/>
                  </a:cubicBezTo>
                  <a:cubicBezTo>
                    <a:pt x="6516120" y="37811"/>
                    <a:pt x="6502185" y="61527"/>
                    <a:pt x="6556527" y="74486"/>
                  </a:cubicBezTo>
                  <a:cubicBezTo>
                    <a:pt x="6422683" y="138788"/>
                    <a:pt x="6971001" y="-52730"/>
                    <a:pt x="7291884" y="74486"/>
                  </a:cubicBezTo>
                  <a:cubicBezTo>
                    <a:pt x="7367483" y="460415"/>
                    <a:pt x="7184934" y="534731"/>
                    <a:pt x="7291884" y="742525"/>
                  </a:cubicBezTo>
                  <a:cubicBezTo>
                    <a:pt x="7431089" y="878848"/>
                    <a:pt x="7355177" y="1186476"/>
                    <a:pt x="7291884" y="1359180"/>
                  </a:cubicBezTo>
                  <a:cubicBezTo>
                    <a:pt x="7187704" y="1360083"/>
                    <a:pt x="7212486" y="1283931"/>
                    <a:pt x="7082393" y="1359180"/>
                  </a:cubicBezTo>
                  <a:cubicBezTo>
                    <a:pt x="7022233" y="1228902"/>
                    <a:pt x="6726942" y="1352345"/>
                    <a:pt x="6509499" y="1359180"/>
                  </a:cubicBezTo>
                  <a:cubicBezTo>
                    <a:pt x="6413373" y="1471047"/>
                    <a:pt x="6292410" y="1315675"/>
                    <a:pt x="6227328" y="1359180"/>
                  </a:cubicBezTo>
                  <a:cubicBezTo>
                    <a:pt x="6112122" y="1441593"/>
                    <a:pt x="5990026" y="1325695"/>
                    <a:pt x="5945156" y="1359180"/>
                  </a:cubicBezTo>
                  <a:cubicBezTo>
                    <a:pt x="5888365" y="1314985"/>
                    <a:pt x="5596478" y="1345863"/>
                    <a:pt x="5517622" y="1359180"/>
                  </a:cubicBezTo>
                  <a:cubicBezTo>
                    <a:pt x="5166761" y="1430128"/>
                    <a:pt x="5205932" y="1223876"/>
                    <a:pt x="5017408" y="1359180"/>
                  </a:cubicBezTo>
                  <a:cubicBezTo>
                    <a:pt x="4916825" y="1437479"/>
                    <a:pt x="4859683" y="1289604"/>
                    <a:pt x="4807918" y="1359180"/>
                  </a:cubicBezTo>
                  <a:cubicBezTo>
                    <a:pt x="4721128" y="1515635"/>
                    <a:pt x="4580594" y="1245898"/>
                    <a:pt x="4235024" y="1359180"/>
                  </a:cubicBezTo>
                  <a:cubicBezTo>
                    <a:pt x="4029368" y="1398392"/>
                    <a:pt x="4047870" y="1315935"/>
                    <a:pt x="3952851" y="1359180"/>
                  </a:cubicBezTo>
                  <a:cubicBezTo>
                    <a:pt x="3952998" y="1343120"/>
                    <a:pt x="3800047" y="1400558"/>
                    <a:pt x="3597998" y="1359180"/>
                  </a:cubicBezTo>
                  <a:cubicBezTo>
                    <a:pt x="3572851" y="1356439"/>
                    <a:pt x="3334835" y="1374882"/>
                    <a:pt x="3243146" y="1359180"/>
                  </a:cubicBezTo>
                  <a:cubicBezTo>
                    <a:pt x="3149717" y="1450875"/>
                    <a:pt x="3028583" y="1386467"/>
                    <a:pt x="2888294" y="1359180"/>
                  </a:cubicBezTo>
                  <a:cubicBezTo>
                    <a:pt x="2842795" y="1396979"/>
                    <a:pt x="2722972" y="1350658"/>
                    <a:pt x="2678803" y="1359180"/>
                  </a:cubicBezTo>
                  <a:cubicBezTo>
                    <a:pt x="2567759" y="1385014"/>
                    <a:pt x="2526246" y="1324242"/>
                    <a:pt x="2396630" y="1359180"/>
                  </a:cubicBezTo>
                  <a:cubicBezTo>
                    <a:pt x="2223431" y="1260693"/>
                    <a:pt x="2054313" y="1252279"/>
                    <a:pt x="1969097" y="1359180"/>
                  </a:cubicBezTo>
                  <a:cubicBezTo>
                    <a:pt x="1792860" y="1474356"/>
                    <a:pt x="1853399" y="1335635"/>
                    <a:pt x="1686926" y="1359180"/>
                  </a:cubicBezTo>
                  <a:cubicBezTo>
                    <a:pt x="1575406" y="1406584"/>
                    <a:pt x="1285828" y="1294847"/>
                    <a:pt x="1259392" y="1359180"/>
                  </a:cubicBezTo>
                  <a:cubicBezTo>
                    <a:pt x="1105523" y="1390797"/>
                    <a:pt x="974663" y="1326231"/>
                    <a:pt x="904541" y="1359180"/>
                  </a:cubicBezTo>
                  <a:cubicBezTo>
                    <a:pt x="735297" y="1383627"/>
                    <a:pt x="714755" y="1333099"/>
                    <a:pt x="695049" y="1359180"/>
                  </a:cubicBezTo>
                  <a:cubicBezTo>
                    <a:pt x="637123" y="1345960"/>
                    <a:pt x="143765" y="1325215"/>
                    <a:pt x="23822" y="1359180"/>
                  </a:cubicBezTo>
                  <a:cubicBezTo>
                    <a:pt x="-150304" y="1025288"/>
                    <a:pt x="-93062" y="805069"/>
                    <a:pt x="23822" y="691139"/>
                  </a:cubicBezTo>
                  <a:cubicBezTo>
                    <a:pt x="-269113" y="502772"/>
                    <a:pt x="413265" y="329702"/>
                    <a:pt x="137604" y="993"/>
                  </a:cubicBezTo>
                  <a:close/>
                </a:path>
                <a:path w="7304669" h="1398772" fill="none" stroke="0" extrusionOk="0">
                  <a:moveTo>
                    <a:pt x="23822" y="74486"/>
                  </a:moveTo>
                  <a:cubicBezTo>
                    <a:pt x="83242" y="10999"/>
                    <a:pt x="187972" y="130334"/>
                    <a:pt x="305995" y="74486"/>
                  </a:cubicBezTo>
                  <a:cubicBezTo>
                    <a:pt x="396223" y="44475"/>
                    <a:pt x="547669" y="114679"/>
                    <a:pt x="588166" y="74486"/>
                  </a:cubicBezTo>
                  <a:cubicBezTo>
                    <a:pt x="597922" y="-25844"/>
                    <a:pt x="964809" y="157563"/>
                    <a:pt x="1015699" y="74486"/>
                  </a:cubicBezTo>
                  <a:cubicBezTo>
                    <a:pt x="1257437" y="-97240"/>
                    <a:pt x="1446874" y="75305"/>
                    <a:pt x="1588593" y="74486"/>
                  </a:cubicBezTo>
                  <a:cubicBezTo>
                    <a:pt x="1814425" y="78486"/>
                    <a:pt x="2112770" y="257019"/>
                    <a:pt x="2161488" y="74486"/>
                  </a:cubicBezTo>
                  <a:cubicBezTo>
                    <a:pt x="2299855" y="-13404"/>
                    <a:pt x="2507774" y="170898"/>
                    <a:pt x="2589021" y="74486"/>
                  </a:cubicBezTo>
                  <a:cubicBezTo>
                    <a:pt x="2672322" y="-10675"/>
                    <a:pt x="2849299" y="141304"/>
                    <a:pt x="2943873" y="74486"/>
                  </a:cubicBezTo>
                  <a:cubicBezTo>
                    <a:pt x="3027107" y="109454"/>
                    <a:pt x="3335718" y="156401"/>
                    <a:pt x="3444086" y="74486"/>
                  </a:cubicBezTo>
                  <a:cubicBezTo>
                    <a:pt x="3657268" y="88006"/>
                    <a:pt x="3653791" y="125413"/>
                    <a:pt x="3798939" y="74486"/>
                  </a:cubicBezTo>
                  <a:cubicBezTo>
                    <a:pt x="3904506" y="102761"/>
                    <a:pt x="3989491" y="130189"/>
                    <a:pt x="4081110" y="74486"/>
                  </a:cubicBezTo>
                  <a:cubicBezTo>
                    <a:pt x="4144264" y="-55207"/>
                    <a:pt x="4415854" y="141162"/>
                    <a:pt x="4581325" y="74486"/>
                  </a:cubicBezTo>
                  <a:cubicBezTo>
                    <a:pt x="4711858" y="-53085"/>
                    <a:pt x="4970516" y="85200"/>
                    <a:pt x="5154219" y="74486"/>
                  </a:cubicBezTo>
                  <a:cubicBezTo>
                    <a:pt x="5374730" y="23428"/>
                    <a:pt x="5329340" y="82834"/>
                    <a:pt x="5509071" y="74486"/>
                  </a:cubicBezTo>
                  <a:cubicBezTo>
                    <a:pt x="5658214" y="-73627"/>
                    <a:pt x="5599659" y="108340"/>
                    <a:pt x="5791243" y="74486"/>
                  </a:cubicBezTo>
                  <a:cubicBezTo>
                    <a:pt x="5962223" y="-51253"/>
                    <a:pt x="6218753" y="293061"/>
                    <a:pt x="6291457" y="74486"/>
                  </a:cubicBezTo>
                  <a:cubicBezTo>
                    <a:pt x="6367591" y="-15885"/>
                    <a:pt x="6576154" y="66734"/>
                    <a:pt x="6791671" y="74486"/>
                  </a:cubicBezTo>
                  <a:cubicBezTo>
                    <a:pt x="7069014" y="-30534"/>
                    <a:pt x="7127000" y="54339"/>
                    <a:pt x="7291884" y="74486"/>
                  </a:cubicBezTo>
                  <a:cubicBezTo>
                    <a:pt x="7261748" y="207311"/>
                    <a:pt x="7365323" y="515029"/>
                    <a:pt x="7291884" y="703985"/>
                  </a:cubicBezTo>
                  <a:cubicBezTo>
                    <a:pt x="7347968" y="962911"/>
                    <a:pt x="7321198" y="1128241"/>
                    <a:pt x="7291884" y="1359180"/>
                  </a:cubicBezTo>
                  <a:cubicBezTo>
                    <a:pt x="7200779" y="1418975"/>
                    <a:pt x="6988020" y="1299581"/>
                    <a:pt x="6864351" y="1359180"/>
                  </a:cubicBezTo>
                  <a:cubicBezTo>
                    <a:pt x="6740011" y="1476663"/>
                    <a:pt x="6496608" y="1233511"/>
                    <a:pt x="6364138" y="1359180"/>
                  </a:cubicBezTo>
                  <a:cubicBezTo>
                    <a:pt x="6295061" y="1432752"/>
                    <a:pt x="6141395" y="1250498"/>
                    <a:pt x="6081966" y="1359180"/>
                  </a:cubicBezTo>
                  <a:cubicBezTo>
                    <a:pt x="5983753" y="1432899"/>
                    <a:pt x="5865296" y="1318973"/>
                    <a:pt x="5727113" y="1359180"/>
                  </a:cubicBezTo>
                  <a:cubicBezTo>
                    <a:pt x="5503621" y="1405967"/>
                    <a:pt x="5421726" y="1343783"/>
                    <a:pt x="5299580" y="1359180"/>
                  </a:cubicBezTo>
                  <a:cubicBezTo>
                    <a:pt x="5168239" y="1491996"/>
                    <a:pt x="4861701" y="1359506"/>
                    <a:pt x="4799367" y="1359180"/>
                  </a:cubicBezTo>
                  <a:cubicBezTo>
                    <a:pt x="4643514" y="1392031"/>
                    <a:pt x="4593578" y="1358128"/>
                    <a:pt x="4444515" y="1359180"/>
                  </a:cubicBezTo>
                  <a:cubicBezTo>
                    <a:pt x="4261123" y="1445456"/>
                    <a:pt x="4321897" y="1257551"/>
                    <a:pt x="4235024" y="1359180"/>
                  </a:cubicBezTo>
                  <a:cubicBezTo>
                    <a:pt x="4177578" y="1446030"/>
                    <a:pt x="3902815" y="1345545"/>
                    <a:pt x="3807489" y="1359180"/>
                  </a:cubicBezTo>
                  <a:cubicBezTo>
                    <a:pt x="3643344" y="1355689"/>
                    <a:pt x="3533545" y="1267389"/>
                    <a:pt x="3452637" y="1359180"/>
                  </a:cubicBezTo>
                  <a:cubicBezTo>
                    <a:pt x="3390793" y="1465122"/>
                    <a:pt x="3286767" y="1340476"/>
                    <a:pt x="3243146" y="1359180"/>
                  </a:cubicBezTo>
                  <a:cubicBezTo>
                    <a:pt x="3269085" y="1394877"/>
                    <a:pt x="3146077" y="1345589"/>
                    <a:pt x="3033654" y="1359180"/>
                  </a:cubicBezTo>
                  <a:cubicBezTo>
                    <a:pt x="3018707" y="1398881"/>
                    <a:pt x="2687425" y="1262234"/>
                    <a:pt x="2533442" y="1359180"/>
                  </a:cubicBezTo>
                  <a:cubicBezTo>
                    <a:pt x="2268563" y="1427010"/>
                    <a:pt x="2308556" y="1294897"/>
                    <a:pt x="2178588" y="1359180"/>
                  </a:cubicBezTo>
                  <a:cubicBezTo>
                    <a:pt x="2081479" y="1324056"/>
                    <a:pt x="1959153" y="1311455"/>
                    <a:pt x="1751056" y="1359180"/>
                  </a:cubicBezTo>
                  <a:cubicBezTo>
                    <a:pt x="1554966" y="1465168"/>
                    <a:pt x="1376848" y="1346134"/>
                    <a:pt x="1250842" y="1359180"/>
                  </a:cubicBezTo>
                  <a:cubicBezTo>
                    <a:pt x="1102524" y="1415730"/>
                    <a:pt x="943502" y="1368922"/>
                    <a:pt x="895990" y="1359180"/>
                  </a:cubicBezTo>
                  <a:cubicBezTo>
                    <a:pt x="898814" y="1294265"/>
                    <a:pt x="153146" y="1387872"/>
                    <a:pt x="23822" y="1359180"/>
                  </a:cubicBezTo>
                  <a:cubicBezTo>
                    <a:pt x="52728" y="1043082"/>
                    <a:pt x="69074" y="993444"/>
                    <a:pt x="23822" y="729680"/>
                  </a:cubicBezTo>
                  <a:cubicBezTo>
                    <a:pt x="9039" y="521647"/>
                    <a:pt x="28550" y="442666"/>
                    <a:pt x="23822" y="74486"/>
                  </a:cubicBezTo>
                  <a:close/>
                </a:path>
                <a:path w="7304669" h="1398772" fill="none" stroke="0" extrusionOk="0">
                  <a:moveTo>
                    <a:pt x="23822" y="74486"/>
                  </a:moveTo>
                  <a:cubicBezTo>
                    <a:pt x="146999" y="40703"/>
                    <a:pt x="225520" y="103011"/>
                    <a:pt x="305995" y="74486"/>
                  </a:cubicBezTo>
                  <a:cubicBezTo>
                    <a:pt x="355454" y="48360"/>
                    <a:pt x="518628" y="129289"/>
                    <a:pt x="588166" y="74486"/>
                  </a:cubicBezTo>
                  <a:cubicBezTo>
                    <a:pt x="562827" y="68836"/>
                    <a:pt x="838978" y="204051"/>
                    <a:pt x="1015699" y="74486"/>
                  </a:cubicBezTo>
                  <a:cubicBezTo>
                    <a:pt x="1206958" y="-109071"/>
                    <a:pt x="1353552" y="258792"/>
                    <a:pt x="1588593" y="74486"/>
                  </a:cubicBezTo>
                  <a:cubicBezTo>
                    <a:pt x="1772383" y="-26526"/>
                    <a:pt x="1936903" y="217406"/>
                    <a:pt x="2161488" y="74486"/>
                  </a:cubicBezTo>
                  <a:cubicBezTo>
                    <a:pt x="2255371" y="7984"/>
                    <a:pt x="2532455" y="143211"/>
                    <a:pt x="2589021" y="74486"/>
                  </a:cubicBezTo>
                  <a:cubicBezTo>
                    <a:pt x="2638458" y="12215"/>
                    <a:pt x="2869740" y="145230"/>
                    <a:pt x="2943873" y="74486"/>
                  </a:cubicBezTo>
                  <a:cubicBezTo>
                    <a:pt x="3017725" y="70845"/>
                    <a:pt x="3199693" y="115914"/>
                    <a:pt x="3444086" y="74486"/>
                  </a:cubicBezTo>
                  <a:cubicBezTo>
                    <a:pt x="3669876" y="73570"/>
                    <a:pt x="3668865" y="90554"/>
                    <a:pt x="3798939" y="74486"/>
                  </a:cubicBezTo>
                  <a:cubicBezTo>
                    <a:pt x="3934616" y="79379"/>
                    <a:pt x="4043575" y="136022"/>
                    <a:pt x="4081110" y="74486"/>
                  </a:cubicBezTo>
                  <a:cubicBezTo>
                    <a:pt x="4082706" y="67159"/>
                    <a:pt x="4441394" y="156869"/>
                    <a:pt x="4581325" y="74486"/>
                  </a:cubicBezTo>
                  <a:cubicBezTo>
                    <a:pt x="4815242" y="121198"/>
                    <a:pt x="5032223" y="82779"/>
                    <a:pt x="5154219" y="74486"/>
                  </a:cubicBezTo>
                  <a:cubicBezTo>
                    <a:pt x="5388271" y="76233"/>
                    <a:pt x="5420102" y="135465"/>
                    <a:pt x="5509071" y="74486"/>
                  </a:cubicBezTo>
                  <a:cubicBezTo>
                    <a:pt x="5628318" y="42074"/>
                    <a:pt x="5608146" y="119235"/>
                    <a:pt x="5791243" y="74486"/>
                  </a:cubicBezTo>
                  <a:cubicBezTo>
                    <a:pt x="5857971" y="-85112"/>
                    <a:pt x="6065534" y="216534"/>
                    <a:pt x="6291457" y="74486"/>
                  </a:cubicBezTo>
                  <a:cubicBezTo>
                    <a:pt x="6489778" y="20426"/>
                    <a:pt x="6555602" y="157506"/>
                    <a:pt x="6791671" y="74486"/>
                  </a:cubicBezTo>
                  <a:cubicBezTo>
                    <a:pt x="7057349" y="-29802"/>
                    <a:pt x="7187113" y="102507"/>
                    <a:pt x="7291884" y="74486"/>
                  </a:cubicBezTo>
                  <a:cubicBezTo>
                    <a:pt x="7283913" y="150338"/>
                    <a:pt x="7353576" y="492442"/>
                    <a:pt x="7291884" y="703985"/>
                  </a:cubicBezTo>
                  <a:cubicBezTo>
                    <a:pt x="7301273" y="965061"/>
                    <a:pt x="7321950" y="1093283"/>
                    <a:pt x="7291884" y="1359180"/>
                  </a:cubicBezTo>
                  <a:cubicBezTo>
                    <a:pt x="7176929" y="1469457"/>
                    <a:pt x="6979659" y="1320466"/>
                    <a:pt x="6864351" y="1359180"/>
                  </a:cubicBezTo>
                  <a:cubicBezTo>
                    <a:pt x="6742066" y="1432180"/>
                    <a:pt x="6447672" y="1324984"/>
                    <a:pt x="6364138" y="1359180"/>
                  </a:cubicBezTo>
                  <a:cubicBezTo>
                    <a:pt x="6281221" y="1409468"/>
                    <a:pt x="6242417" y="1268684"/>
                    <a:pt x="6081966" y="1359180"/>
                  </a:cubicBezTo>
                  <a:cubicBezTo>
                    <a:pt x="5923874" y="1413151"/>
                    <a:pt x="5878760" y="1357783"/>
                    <a:pt x="5727113" y="1359180"/>
                  </a:cubicBezTo>
                  <a:cubicBezTo>
                    <a:pt x="5650968" y="1395257"/>
                    <a:pt x="5465604" y="1363112"/>
                    <a:pt x="5299580" y="1359180"/>
                  </a:cubicBezTo>
                  <a:cubicBezTo>
                    <a:pt x="5181910" y="1512792"/>
                    <a:pt x="4883172" y="1308875"/>
                    <a:pt x="4799367" y="1359180"/>
                  </a:cubicBezTo>
                  <a:cubicBezTo>
                    <a:pt x="4644836" y="1382736"/>
                    <a:pt x="4622379" y="1347066"/>
                    <a:pt x="4444515" y="1359180"/>
                  </a:cubicBezTo>
                  <a:cubicBezTo>
                    <a:pt x="4244718" y="1319745"/>
                    <a:pt x="4335403" y="1273180"/>
                    <a:pt x="4235024" y="1359180"/>
                  </a:cubicBezTo>
                  <a:cubicBezTo>
                    <a:pt x="4099771" y="1452617"/>
                    <a:pt x="4037233" y="1304470"/>
                    <a:pt x="3807489" y="1359180"/>
                  </a:cubicBezTo>
                  <a:cubicBezTo>
                    <a:pt x="3662385" y="1375006"/>
                    <a:pt x="3578946" y="1305994"/>
                    <a:pt x="3452637" y="1359180"/>
                  </a:cubicBezTo>
                  <a:cubicBezTo>
                    <a:pt x="3396585" y="1444978"/>
                    <a:pt x="3293788" y="1348855"/>
                    <a:pt x="3243146" y="1359180"/>
                  </a:cubicBezTo>
                  <a:cubicBezTo>
                    <a:pt x="3189618" y="1355252"/>
                    <a:pt x="3151122" y="1308634"/>
                    <a:pt x="3033654" y="1359180"/>
                  </a:cubicBezTo>
                  <a:cubicBezTo>
                    <a:pt x="2923484" y="1429692"/>
                    <a:pt x="2799595" y="1349496"/>
                    <a:pt x="2533442" y="1359180"/>
                  </a:cubicBezTo>
                  <a:cubicBezTo>
                    <a:pt x="2284004" y="1408235"/>
                    <a:pt x="2347888" y="1327945"/>
                    <a:pt x="2178588" y="1359180"/>
                  </a:cubicBezTo>
                  <a:cubicBezTo>
                    <a:pt x="2027638" y="1336916"/>
                    <a:pt x="1947350" y="1341227"/>
                    <a:pt x="1751056" y="1359180"/>
                  </a:cubicBezTo>
                  <a:cubicBezTo>
                    <a:pt x="1511892" y="1365894"/>
                    <a:pt x="1346940" y="1314112"/>
                    <a:pt x="1250842" y="1359180"/>
                  </a:cubicBezTo>
                  <a:cubicBezTo>
                    <a:pt x="1157928" y="1405286"/>
                    <a:pt x="975821" y="1356718"/>
                    <a:pt x="895990" y="1359180"/>
                  </a:cubicBezTo>
                  <a:cubicBezTo>
                    <a:pt x="754923" y="1289978"/>
                    <a:pt x="247500" y="1365239"/>
                    <a:pt x="23822" y="1359180"/>
                  </a:cubicBezTo>
                  <a:cubicBezTo>
                    <a:pt x="12409" y="1049573"/>
                    <a:pt x="-13067" y="979539"/>
                    <a:pt x="23822" y="729680"/>
                  </a:cubicBezTo>
                  <a:cubicBezTo>
                    <a:pt x="26183" y="473801"/>
                    <a:pt x="19792" y="419160"/>
                    <a:pt x="23822" y="74486"/>
                  </a:cubicBezTo>
                  <a:close/>
                </a:path>
                <a:path w="7304669" h="1398772" fill="none" stroke="0" extrusionOk="0">
                  <a:moveTo>
                    <a:pt x="23822" y="74486"/>
                  </a:moveTo>
                  <a:cubicBezTo>
                    <a:pt x="119797" y="46036"/>
                    <a:pt x="230685" y="116298"/>
                    <a:pt x="305995" y="74486"/>
                  </a:cubicBezTo>
                  <a:cubicBezTo>
                    <a:pt x="326159" y="23629"/>
                    <a:pt x="528788" y="109633"/>
                    <a:pt x="588166" y="74486"/>
                  </a:cubicBezTo>
                  <a:cubicBezTo>
                    <a:pt x="571967" y="-36969"/>
                    <a:pt x="882522" y="122593"/>
                    <a:pt x="1015699" y="74486"/>
                  </a:cubicBezTo>
                  <a:cubicBezTo>
                    <a:pt x="1253997" y="-81568"/>
                    <a:pt x="1277997" y="189241"/>
                    <a:pt x="1588593" y="74486"/>
                  </a:cubicBezTo>
                  <a:cubicBezTo>
                    <a:pt x="1809729" y="-281"/>
                    <a:pt x="2005607" y="212662"/>
                    <a:pt x="2161488" y="74486"/>
                  </a:cubicBezTo>
                  <a:cubicBezTo>
                    <a:pt x="2248912" y="-6334"/>
                    <a:pt x="2536293" y="97754"/>
                    <a:pt x="2589021" y="74486"/>
                  </a:cubicBezTo>
                  <a:cubicBezTo>
                    <a:pt x="2669100" y="27077"/>
                    <a:pt x="2863123" y="116458"/>
                    <a:pt x="2943873" y="74486"/>
                  </a:cubicBezTo>
                  <a:cubicBezTo>
                    <a:pt x="3005063" y="79451"/>
                    <a:pt x="3272634" y="126674"/>
                    <a:pt x="3444086" y="74486"/>
                  </a:cubicBezTo>
                  <a:cubicBezTo>
                    <a:pt x="3668272" y="77667"/>
                    <a:pt x="3666601" y="88431"/>
                    <a:pt x="3798939" y="74486"/>
                  </a:cubicBezTo>
                  <a:cubicBezTo>
                    <a:pt x="3949146" y="77869"/>
                    <a:pt x="4074695" y="149468"/>
                    <a:pt x="4081110" y="74486"/>
                  </a:cubicBezTo>
                  <a:cubicBezTo>
                    <a:pt x="4187721" y="16404"/>
                    <a:pt x="4304190" y="165659"/>
                    <a:pt x="4581325" y="74486"/>
                  </a:cubicBezTo>
                  <a:cubicBezTo>
                    <a:pt x="4736575" y="115074"/>
                    <a:pt x="5034155" y="161901"/>
                    <a:pt x="5154219" y="74486"/>
                  </a:cubicBezTo>
                  <a:cubicBezTo>
                    <a:pt x="5379333" y="55171"/>
                    <a:pt x="5396821" y="130517"/>
                    <a:pt x="5509071" y="74486"/>
                  </a:cubicBezTo>
                  <a:cubicBezTo>
                    <a:pt x="5618445" y="-10053"/>
                    <a:pt x="5651318" y="97098"/>
                    <a:pt x="5791243" y="74486"/>
                  </a:cubicBezTo>
                  <a:cubicBezTo>
                    <a:pt x="5799799" y="-68248"/>
                    <a:pt x="6109849" y="267930"/>
                    <a:pt x="6291457" y="74486"/>
                  </a:cubicBezTo>
                  <a:cubicBezTo>
                    <a:pt x="6489165" y="30498"/>
                    <a:pt x="6558981" y="140961"/>
                    <a:pt x="6791671" y="74486"/>
                  </a:cubicBezTo>
                  <a:cubicBezTo>
                    <a:pt x="7038293" y="-81561"/>
                    <a:pt x="7162462" y="60087"/>
                    <a:pt x="7291884" y="74486"/>
                  </a:cubicBezTo>
                  <a:cubicBezTo>
                    <a:pt x="7457653" y="106776"/>
                    <a:pt x="7323244" y="360984"/>
                    <a:pt x="7291884" y="703985"/>
                  </a:cubicBezTo>
                  <a:cubicBezTo>
                    <a:pt x="7305004" y="977662"/>
                    <a:pt x="7285456" y="1128307"/>
                    <a:pt x="7291884" y="1359180"/>
                  </a:cubicBezTo>
                  <a:cubicBezTo>
                    <a:pt x="7186626" y="1420916"/>
                    <a:pt x="7030567" y="1284609"/>
                    <a:pt x="6864351" y="1359180"/>
                  </a:cubicBezTo>
                  <a:cubicBezTo>
                    <a:pt x="6779930" y="1383862"/>
                    <a:pt x="6460649" y="1283193"/>
                    <a:pt x="6364138" y="1359180"/>
                  </a:cubicBezTo>
                  <a:cubicBezTo>
                    <a:pt x="6290996" y="1416809"/>
                    <a:pt x="6193965" y="1292510"/>
                    <a:pt x="6081966" y="1359180"/>
                  </a:cubicBezTo>
                  <a:cubicBezTo>
                    <a:pt x="5996242" y="1425009"/>
                    <a:pt x="5867729" y="1380597"/>
                    <a:pt x="5727113" y="1359180"/>
                  </a:cubicBezTo>
                  <a:cubicBezTo>
                    <a:pt x="5541206" y="1398909"/>
                    <a:pt x="5570585" y="1283565"/>
                    <a:pt x="5299580" y="1359180"/>
                  </a:cubicBezTo>
                  <a:cubicBezTo>
                    <a:pt x="5138655" y="1522969"/>
                    <a:pt x="4975454" y="1236208"/>
                    <a:pt x="4799367" y="1359180"/>
                  </a:cubicBezTo>
                  <a:cubicBezTo>
                    <a:pt x="4644775" y="1370444"/>
                    <a:pt x="4617399" y="1365063"/>
                    <a:pt x="4444515" y="1359180"/>
                  </a:cubicBezTo>
                  <a:cubicBezTo>
                    <a:pt x="4240149" y="1359428"/>
                    <a:pt x="4322705" y="1296715"/>
                    <a:pt x="4235024" y="1359180"/>
                  </a:cubicBezTo>
                  <a:cubicBezTo>
                    <a:pt x="4132993" y="1416672"/>
                    <a:pt x="4037413" y="1283607"/>
                    <a:pt x="3807489" y="1359180"/>
                  </a:cubicBezTo>
                  <a:cubicBezTo>
                    <a:pt x="3703383" y="1428016"/>
                    <a:pt x="3535037" y="1282837"/>
                    <a:pt x="3452637" y="1359180"/>
                  </a:cubicBezTo>
                  <a:cubicBezTo>
                    <a:pt x="3395680" y="1426469"/>
                    <a:pt x="3300079" y="1351841"/>
                    <a:pt x="3243146" y="1359180"/>
                  </a:cubicBezTo>
                  <a:cubicBezTo>
                    <a:pt x="3181040" y="1377030"/>
                    <a:pt x="3129080" y="1296634"/>
                    <a:pt x="3033654" y="1359180"/>
                  </a:cubicBezTo>
                  <a:cubicBezTo>
                    <a:pt x="2886591" y="1382628"/>
                    <a:pt x="2765669" y="1356699"/>
                    <a:pt x="2533442" y="1359180"/>
                  </a:cubicBezTo>
                  <a:cubicBezTo>
                    <a:pt x="2327885" y="1424027"/>
                    <a:pt x="2339354" y="1344827"/>
                    <a:pt x="2178588" y="1359180"/>
                  </a:cubicBezTo>
                  <a:cubicBezTo>
                    <a:pt x="2024010" y="1339480"/>
                    <a:pt x="1985962" y="1306782"/>
                    <a:pt x="1751056" y="1359180"/>
                  </a:cubicBezTo>
                  <a:cubicBezTo>
                    <a:pt x="1511327" y="1372006"/>
                    <a:pt x="1358353" y="1285468"/>
                    <a:pt x="1250842" y="1359180"/>
                  </a:cubicBezTo>
                  <a:cubicBezTo>
                    <a:pt x="1130300" y="1420781"/>
                    <a:pt x="1011109" y="1330094"/>
                    <a:pt x="895990" y="1359180"/>
                  </a:cubicBezTo>
                  <a:cubicBezTo>
                    <a:pt x="764944" y="1277980"/>
                    <a:pt x="145243" y="1280280"/>
                    <a:pt x="23822" y="1359180"/>
                  </a:cubicBezTo>
                  <a:cubicBezTo>
                    <a:pt x="62827" y="1115757"/>
                    <a:pt x="-6477" y="973886"/>
                    <a:pt x="23822" y="729680"/>
                  </a:cubicBezTo>
                  <a:cubicBezTo>
                    <a:pt x="20428" y="454837"/>
                    <a:pt x="39941" y="422510"/>
                    <a:pt x="23822" y="74486"/>
                  </a:cubicBezTo>
                  <a:close/>
                </a:path>
                <a:path w="7304669" h="1398772" fill="none" stroke="0" extrusionOk="0">
                  <a:moveTo>
                    <a:pt x="23822" y="74486"/>
                  </a:moveTo>
                  <a:cubicBezTo>
                    <a:pt x="118646" y="53847"/>
                    <a:pt x="216922" y="110976"/>
                    <a:pt x="305995" y="74486"/>
                  </a:cubicBezTo>
                  <a:cubicBezTo>
                    <a:pt x="322650" y="27820"/>
                    <a:pt x="548240" y="110483"/>
                    <a:pt x="588166" y="74486"/>
                  </a:cubicBezTo>
                  <a:cubicBezTo>
                    <a:pt x="551815" y="-32548"/>
                    <a:pt x="836605" y="117391"/>
                    <a:pt x="1015699" y="74486"/>
                  </a:cubicBezTo>
                  <a:cubicBezTo>
                    <a:pt x="1222233" y="-80617"/>
                    <a:pt x="1278129" y="174641"/>
                    <a:pt x="1588593" y="74486"/>
                  </a:cubicBezTo>
                  <a:cubicBezTo>
                    <a:pt x="1783270" y="-33881"/>
                    <a:pt x="2042824" y="233356"/>
                    <a:pt x="2161488" y="74486"/>
                  </a:cubicBezTo>
                  <a:cubicBezTo>
                    <a:pt x="2268015" y="-9863"/>
                    <a:pt x="2524219" y="78070"/>
                    <a:pt x="2589021" y="74486"/>
                  </a:cubicBezTo>
                  <a:cubicBezTo>
                    <a:pt x="2658627" y="29228"/>
                    <a:pt x="2856379" y="125146"/>
                    <a:pt x="2943873" y="74486"/>
                  </a:cubicBezTo>
                  <a:cubicBezTo>
                    <a:pt x="3062105" y="139740"/>
                    <a:pt x="3216334" y="153993"/>
                    <a:pt x="3444086" y="74486"/>
                  </a:cubicBezTo>
                  <a:cubicBezTo>
                    <a:pt x="3668242" y="79121"/>
                    <a:pt x="3666860" y="85755"/>
                    <a:pt x="3798939" y="74486"/>
                  </a:cubicBezTo>
                  <a:cubicBezTo>
                    <a:pt x="3948989" y="79967"/>
                    <a:pt x="4061479" y="145634"/>
                    <a:pt x="4081110" y="74486"/>
                  </a:cubicBezTo>
                  <a:cubicBezTo>
                    <a:pt x="4213929" y="-42962"/>
                    <a:pt x="4262936" y="136027"/>
                    <a:pt x="4581325" y="74486"/>
                  </a:cubicBezTo>
                  <a:cubicBezTo>
                    <a:pt x="4748302" y="109242"/>
                    <a:pt x="5017583" y="140619"/>
                    <a:pt x="5154219" y="74486"/>
                  </a:cubicBezTo>
                  <a:cubicBezTo>
                    <a:pt x="5416343" y="44505"/>
                    <a:pt x="5438961" y="187857"/>
                    <a:pt x="5509071" y="74486"/>
                  </a:cubicBezTo>
                  <a:cubicBezTo>
                    <a:pt x="5602133" y="10182"/>
                    <a:pt x="5608448" y="97834"/>
                    <a:pt x="5791243" y="74486"/>
                  </a:cubicBezTo>
                  <a:cubicBezTo>
                    <a:pt x="5741218" y="-122594"/>
                    <a:pt x="6091841" y="355868"/>
                    <a:pt x="6291457" y="74486"/>
                  </a:cubicBezTo>
                  <a:cubicBezTo>
                    <a:pt x="6511440" y="9065"/>
                    <a:pt x="6562389" y="92091"/>
                    <a:pt x="6791671" y="74486"/>
                  </a:cubicBezTo>
                  <a:cubicBezTo>
                    <a:pt x="7044825" y="-50986"/>
                    <a:pt x="7161288" y="60941"/>
                    <a:pt x="7291884" y="74486"/>
                  </a:cubicBezTo>
                  <a:cubicBezTo>
                    <a:pt x="7401094" y="68270"/>
                    <a:pt x="7359844" y="341904"/>
                    <a:pt x="7291884" y="703985"/>
                  </a:cubicBezTo>
                  <a:cubicBezTo>
                    <a:pt x="7292469" y="998075"/>
                    <a:pt x="7254599" y="1116049"/>
                    <a:pt x="7291884" y="1359180"/>
                  </a:cubicBezTo>
                  <a:cubicBezTo>
                    <a:pt x="7202301" y="1449682"/>
                    <a:pt x="6994406" y="1289901"/>
                    <a:pt x="6864351" y="1359180"/>
                  </a:cubicBezTo>
                  <a:cubicBezTo>
                    <a:pt x="6750230" y="1410400"/>
                    <a:pt x="6440717" y="1308817"/>
                    <a:pt x="6364138" y="1359180"/>
                  </a:cubicBezTo>
                  <a:cubicBezTo>
                    <a:pt x="6262987" y="1366090"/>
                    <a:pt x="6207581" y="1290211"/>
                    <a:pt x="6081966" y="1359180"/>
                  </a:cubicBezTo>
                  <a:cubicBezTo>
                    <a:pt x="5962347" y="1444345"/>
                    <a:pt x="5901440" y="1371667"/>
                    <a:pt x="5727113" y="1359180"/>
                  </a:cubicBezTo>
                  <a:cubicBezTo>
                    <a:pt x="5504678" y="1436050"/>
                    <a:pt x="5590558" y="1260119"/>
                    <a:pt x="5299580" y="1359180"/>
                  </a:cubicBezTo>
                  <a:cubicBezTo>
                    <a:pt x="5143019" y="1557288"/>
                    <a:pt x="5040983" y="1268055"/>
                    <a:pt x="4799367" y="1359180"/>
                  </a:cubicBezTo>
                  <a:cubicBezTo>
                    <a:pt x="4651829" y="1367382"/>
                    <a:pt x="4598513" y="1358773"/>
                    <a:pt x="4444515" y="1359180"/>
                  </a:cubicBezTo>
                  <a:cubicBezTo>
                    <a:pt x="4212091" y="1354623"/>
                    <a:pt x="4330094" y="1245325"/>
                    <a:pt x="4235024" y="1359180"/>
                  </a:cubicBezTo>
                  <a:cubicBezTo>
                    <a:pt x="4109611" y="1419998"/>
                    <a:pt x="4022805" y="1237718"/>
                    <a:pt x="3807489" y="1359180"/>
                  </a:cubicBezTo>
                  <a:cubicBezTo>
                    <a:pt x="3667352" y="1432246"/>
                    <a:pt x="3566111" y="1241428"/>
                    <a:pt x="3452637" y="1359180"/>
                  </a:cubicBezTo>
                  <a:cubicBezTo>
                    <a:pt x="3408183" y="1441828"/>
                    <a:pt x="3285153" y="1371633"/>
                    <a:pt x="3243146" y="1359180"/>
                  </a:cubicBezTo>
                  <a:cubicBezTo>
                    <a:pt x="3153770" y="1364778"/>
                    <a:pt x="3147884" y="1307852"/>
                    <a:pt x="3033654" y="1359180"/>
                  </a:cubicBezTo>
                  <a:cubicBezTo>
                    <a:pt x="2843824" y="1392653"/>
                    <a:pt x="2787167" y="1361993"/>
                    <a:pt x="2533442" y="1359180"/>
                  </a:cubicBezTo>
                  <a:cubicBezTo>
                    <a:pt x="2344258" y="1454309"/>
                    <a:pt x="2359950" y="1336837"/>
                    <a:pt x="2178588" y="1359180"/>
                  </a:cubicBezTo>
                  <a:cubicBezTo>
                    <a:pt x="2019365" y="1341279"/>
                    <a:pt x="1969130" y="1300189"/>
                    <a:pt x="1751056" y="1359180"/>
                  </a:cubicBezTo>
                  <a:cubicBezTo>
                    <a:pt x="1519386" y="1361907"/>
                    <a:pt x="1318892" y="1292814"/>
                    <a:pt x="1250842" y="1359180"/>
                  </a:cubicBezTo>
                  <a:cubicBezTo>
                    <a:pt x="1099037" y="1436220"/>
                    <a:pt x="1010872" y="1321429"/>
                    <a:pt x="895990" y="1359180"/>
                  </a:cubicBezTo>
                  <a:cubicBezTo>
                    <a:pt x="725363" y="1289217"/>
                    <a:pt x="151947" y="1307334"/>
                    <a:pt x="23822" y="1359180"/>
                  </a:cubicBezTo>
                  <a:cubicBezTo>
                    <a:pt x="12941" y="1125211"/>
                    <a:pt x="-19624" y="953753"/>
                    <a:pt x="23822" y="729680"/>
                  </a:cubicBezTo>
                  <a:cubicBezTo>
                    <a:pt x="26559" y="443071"/>
                    <a:pt x="38733" y="431335"/>
                    <a:pt x="23822" y="74486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72364" y="455846"/>
              <a:ext cx="7043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Dựa vào tính chất giao hoán</a:t>
              </a:r>
              <a:endParaRPr lang="vi-VN" sz="40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86111" y="1877548"/>
            <a:ext cx="1144329" cy="1269858"/>
            <a:chOff x="7444500" y="961713"/>
            <a:chExt cx="1144329" cy="1269858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24" name="Oval 23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946993" y="3322781"/>
            <a:ext cx="516266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7</a:t>
            </a:r>
            <a:r>
              <a:rPr lang="en-US" sz="4000" b="1"/>
              <a:t> </a:t>
            </a:r>
            <a:r>
              <a:rPr lang="en-US" sz="4000" b="1" dirty="0"/>
              <a:t>x </a:t>
            </a:r>
            <a:r>
              <a:rPr lang="en-US" sz="4000" b="1"/>
              <a:t>2 = ... x …= …</a:t>
            </a:r>
            <a:endParaRPr lang="vi-VN" sz="4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629788" y="1904341"/>
            <a:ext cx="1144329" cy="1269858"/>
            <a:chOff x="7444500" y="961713"/>
            <a:chExt cx="1144329" cy="1269858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15" name="Oval 14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109466" y="3178144"/>
            <a:ext cx="4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89179" y="3189030"/>
            <a:ext cx="4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242194" y="2355559"/>
            <a:ext cx="1144329" cy="1269858"/>
            <a:chOff x="7444500" y="961713"/>
            <a:chExt cx="1144329" cy="1269858"/>
          </a:xfrm>
        </p:grpSpPr>
        <p:sp>
          <p:nvSpPr>
            <p:cNvPr id="34" name="Rectangle: Rounded Corners 3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36" name="Oval 35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8631441" y="2382352"/>
            <a:ext cx="1144329" cy="1269858"/>
            <a:chOff x="7444500" y="961713"/>
            <a:chExt cx="1144329" cy="1269858"/>
          </a:xfrm>
        </p:grpSpPr>
        <p:sp>
          <p:nvSpPr>
            <p:cNvPr id="44" name="Rectangle: Rounded Corners 4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46" name="Oval 45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7267103" y="3836144"/>
            <a:ext cx="1144329" cy="1269858"/>
            <a:chOff x="7444500" y="961713"/>
            <a:chExt cx="1144329" cy="1269858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56" name="Oval 55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8656350" y="3862937"/>
            <a:ext cx="1144329" cy="1269858"/>
            <a:chOff x="7444500" y="961713"/>
            <a:chExt cx="1144329" cy="1269858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66" name="Oval 65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9981651" y="2372349"/>
            <a:ext cx="1144329" cy="1269858"/>
            <a:chOff x="7444500" y="961713"/>
            <a:chExt cx="1144329" cy="1269858"/>
          </a:xfrm>
        </p:grpSpPr>
        <p:sp>
          <p:nvSpPr>
            <p:cNvPr id="74" name="Rectangle: Rounded Corners 7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76" name="Oval 75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10043515" y="3852934"/>
            <a:ext cx="1144329" cy="1269858"/>
            <a:chOff x="7444500" y="961713"/>
            <a:chExt cx="1144329" cy="1269858"/>
          </a:xfrm>
        </p:grpSpPr>
        <p:sp>
          <p:nvSpPr>
            <p:cNvPr id="84" name="Rectangle: Rounded Corners 83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86" name="Oval 85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3" name="TextBox 92"/>
          <p:cNvSpPr txBox="1"/>
          <p:nvPr/>
        </p:nvSpPr>
        <p:spPr>
          <a:xfrm>
            <a:off x="6648659" y="5273701"/>
            <a:ext cx="441671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7</a:t>
            </a:r>
            <a:r>
              <a:rPr lang="en-US" sz="4000" b="1"/>
              <a:t> x 6 = ... x …= …</a:t>
            </a:r>
            <a:endParaRPr lang="vi-VN" sz="40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4913195" y="3178589"/>
            <a:ext cx="76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465896" y="5155329"/>
            <a:ext cx="4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520227" y="5183020"/>
            <a:ext cx="4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246543" y="5155329"/>
            <a:ext cx="759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42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888165" y="4258488"/>
            <a:ext cx="1144329" cy="1269858"/>
            <a:chOff x="7444500" y="961713"/>
            <a:chExt cx="1144329" cy="1269858"/>
          </a:xfrm>
        </p:grpSpPr>
        <p:sp>
          <p:nvSpPr>
            <p:cNvPr id="99" name="Rectangle: Rounded Corners 98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101" name="Oval 100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8" name="Group 107"/>
          <p:cNvGrpSpPr/>
          <p:nvPr/>
        </p:nvGrpSpPr>
        <p:grpSpPr>
          <a:xfrm>
            <a:off x="2277412" y="4285281"/>
            <a:ext cx="1144329" cy="1269858"/>
            <a:chOff x="7444500" y="961713"/>
            <a:chExt cx="1144329" cy="1269858"/>
          </a:xfrm>
        </p:grpSpPr>
        <p:sp>
          <p:nvSpPr>
            <p:cNvPr id="109" name="Rectangle: Rounded Corners 108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111" name="Oval 110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3590737" y="4275278"/>
            <a:ext cx="1144329" cy="1269858"/>
            <a:chOff x="7444500" y="961713"/>
            <a:chExt cx="1144329" cy="126985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7444500" y="961713"/>
              <a:ext cx="1144329" cy="1269858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7615323" y="1172408"/>
              <a:ext cx="836695" cy="903009"/>
              <a:chOff x="7827820" y="1159551"/>
              <a:chExt cx="836695" cy="903009"/>
            </a:xfrm>
            <a:solidFill>
              <a:srgbClr val="FF0000"/>
            </a:solidFill>
          </p:grpSpPr>
          <p:sp>
            <p:nvSpPr>
              <p:cNvPr id="121" name="Oval 120"/>
              <p:cNvSpPr/>
              <p:nvPr/>
            </p:nvSpPr>
            <p:spPr>
              <a:xfrm>
                <a:off x="7827820" y="1162182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8396463" y="1159551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8407350" y="1473849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7827820" y="1473851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8407349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7835786" y="1798487"/>
                <a:ext cx="257165" cy="26407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8111287" y="1480993"/>
                <a:ext cx="257165" cy="2640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1009404" y="5717997"/>
            <a:ext cx="516266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7</a:t>
            </a:r>
            <a:r>
              <a:rPr lang="en-US" sz="4000" b="1"/>
              <a:t> x 3 = ... x …= …</a:t>
            </a:r>
            <a:endParaRPr lang="vi-VN" sz="40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3145460" y="5571846"/>
            <a:ext cx="4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213856" y="5585574"/>
            <a:ext cx="4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63535" y="5585574"/>
            <a:ext cx="76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2" grpId="0"/>
      <p:bldP spid="93" grpId="0" animBg="1"/>
      <p:bldP spid="94" grpId="0"/>
      <p:bldP spid="95" grpId="0"/>
      <p:bldP spid="96" grpId="0"/>
      <p:bldP spid="97" grpId="0"/>
      <p:bldP spid="128" grpId="0" animBg="1"/>
      <p:bldP spid="129" grpId="0"/>
      <p:bldP spid="130" grpId="0"/>
      <p:bldP spid="1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peech Bubble: Rectangle with Corners Rounded 57"/>
          <p:cNvSpPr/>
          <p:nvPr/>
        </p:nvSpPr>
        <p:spPr>
          <a:xfrm>
            <a:off x="848935" y="634200"/>
            <a:ext cx="4527458" cy="1889025"/>
          </a:xfrm>
          <a:prstGeom prst="wedgeRoundRectCallout">
            <a:avLst>
              <a:gd name="adj1" fmla="val -14347"/>
              <a:gd name="adj2" fmla="val 62195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phép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cách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18779" y="1336076"/>
            <a:ext cx="5906650" cy="4429724"/>
            <a:chOff x="5762836" y="272905"/>
            <a:chExt cx="5906650" cy="4429724"/>
          </a:xfrm>
        </p:grpSpPr>
        <p:sp>
          <p:nvSpPr>
            <p:cNvPr id="110" name="Rectangle 39"/>
            <p:cNvSpPr/>
            <p:nvPr/>
          </p:nvSpPr>
          <p:spPr>
            <a:xfrm>
              <a:off x="5762836" y="272905"/>
              <a:ext cx="5734050" cy="4429724"/>
            </a:xfrm>
            <a:custGeom>
              <a:avLst/>
              <a:gdLst>
                <a:gd name="connsiteX0" fmla="*/ 18699 w 5734050"/>
                <a:gd name="connsiteY0" fmla="*/ 235889 h 4429724"/>
                <a:gd name="connsiteX1" fmla="*/ 240201 w 5734050"/>
                <a:gd name="connsiteY1" fmla="*/ 235889 h 4429724"/>
                <a:gd name="connsiteX2" fmla="*/ 461701 w 5734050"/>
                <a:gd name="connsiteY2" fmla="*/ 235889 h 4429724"/>
                <a:gd name="connsiteX3" fmla="*/ 797308 w 5734050"/>
                <a:gd name="connsiteY3" fmla="*/ 235889 h 4429724"/>
                <a:gd name="connsiteX4" fmla="*/ 1247020 w 5734050"/>
                <a:gd name="connsiteY4" fmla="*/ 235889 h 4429724"/>
                <a:gd name="connsiteX5" fmla="*/ 1696734 w 5734050"/>
                <a:gd name="connsiteY5" fmla="*/ 235889 h 4429724"/>
                <a:gd name="connsiteX6" fmla="*/ 2032341 w 5734050"/>
                <a:gd name="connsiteY6" fmla="*/ 235889 h 4429724"/>
                <a:gd name="connsiteX7" fmla="*/ 2310894 w 5734050"/>
                <a:gd name="connsiteY7" fmla="*/ 235889 h 4429724"/>
                <a:gd name="connsiteX8" fmla="*/ 2703553 w 5734050"/>
                <a:gd name="connsiteY8" fmla="*/ 235889 h 4429724"/>
                <a:gd name="connsiteX9" fmla="*/ 2982107 w 5734050"/>
                <a:gd name="connsiteY9" fmla="*/ 235889 h 4429724"/>
                <a:gd name="connsiteX10" fmla="*/ 3203607 w 5734050"/>
                <a:gd name="connsiteY10" fmla="*/ 235889 h 4429724"/>
                <a:gd name="connsiteX11" fmla="*/ 3596268 w 5734050"/>
                <a:gd name="connsiteY11" fmla="*/ 235889 h 4429724"/>
                <a:gd name="connsiteX12" fmla="*/ 4045980 w 5734050"/>
                <a:gd name="connsiteY12" fmla="*/ 235889 h 4429724"/>
                <a:gd name="connsiteX13" fmla="*/ 4324534 w 5734050"/>
                <a:gd name="connsiteY13" fmla="*/ 235889 h 4429724"/>
                <a:gd name="connsiteX14" fmla="*/ 4546034 w 5734050"/>
                <a:gd name="connsiteY14" fmla="*/ 235889 h 4429724"/>
                <a:gd name="connsiteX15" fmla="*/ 4938695 w 5734050"/>
                <a:gd name="connsiteY15" fmla="*/ 235889 h 4429724"/>
                <a:gd name="connsiteX16" fmla="*/ 5331354 w 5734050"/>
                <a:gd name="connsiteY16" fmla="*/ 235889 h 4429724"/>
                <a:gd name="connsiteX17" fmla="*/ 5724014 w 5734050"/>
                <a:gd name="connsiteY17" fmla="*/ 235889 h 4429724"/>
                <a:gd name="connsiteX18" fmla="*/ 5724014 w 5734050"/>
                <a:gd name="connsiteY18" fmla="*/ 2229429 h 4429724"/>
                <a:gd name="connsiteX19" fmla="*/ 5724014 w 5734050"/>
                <a:gd name="connsiteY19" fmla="*/ 4304341 h 4429724"/>
                <a:gd name="connsiteX20" fmla="*/ 5388407 w 5734050"/>
                <a:gd name="connsiteY20" fmla="*/ 4304341 h 4429724"/>
                <a:gd name="connsiteX21" fmla="*/ 4995748 w 5734050"/>
                <a:gd name="connsiteY21" fmla="*/ 4304341 h 4429724"/>
                <a:gd name="connsiteX22" fmla="*/ 4774248 w 5734050"/>
                <a:gd name="connsiteY22" fmla="*/ 4304341 h 4429724"/>
                <a:gd name="connsiteX23" fmla="*/ 4495693 w 5734050"/>
                <a:gd name="connsiteY23" fmla="*/ 4304341 h 4429724"/>
                <a:gd name="connsiteX24" fmla="*/ 4160087 w 5734050"/>
                <a:gd name="connsiteY24" fmla="*/ 4304341 h 4429724"/>
                <a:gd name="connsiteX25" fmla="*/ 3767427 w 5734050"/>
                <a:gd name="connsiteY25" fmla="*/ 4304341 h 4429724"/>
                <a:gd name="connsiteX26" fmla="*/ 3488874 w 5734050"/>
                <a:gd name="connsiteY26" fmla="*/ 4304341 h 4429724"/>
                <a:gd name="connsiteX27" fmla="*/ 3324427 w 5734050"/>
                <a:gd name="connsiteY27" fmla="*/ 4304341 h 4429724"/>
                <a:gd name="connsiteX28" fmla="*/ 2988819 w 5734050"/>
                <a:gd name="connsiteY28" fmla="*/ 4304341 h 4429724"/>
                <a:gd name="connsiteX29" fmla="*/ 2710266 w 5734050"/>
                <a:gd name="connsiteY29" fmla="*/ 4304341 h 4429724"/>
                <a:gd name="connsiteX30" fmla="*/ 2545819 w 5734050"/>
                <a:gd name="connsiteY30" fmla="*/ 4304341 h 4429724"/>
                <a:gd name="connsiteX31" fmla="*/ 2381370 w 5734050"/>
                <a:gd name="connsiteY31" fmla="*/ 4304341 h 4429724"/>
                <a:gd name="connsiteX32" fmla="*/ 1988712 w 5734050"/>
                <a:gd name="connsiteY32" fmla="*/ 4304341 h 4429724"/>
                <a:gd name="connsiteX33" fmla="*/ 1710157 w 5734050"/>
                <a:gd name="connsiteY33" fmla="*/ 4304341 h 4429724"/>
                <a:gd name="connsiteX34" fmla="*/ 1374551 w 5734050"/>
                <a:gd name="connsiteY34" fmla="*/ 4304341 h 4429724"/>
                <a:gd name="connsiteX35" fmla="*/ 981891 w 5734050"/>
                <a:gd name="connsiteY35" fmla="*/ 4304341 h 4429724"/>
                <a:gd name="connsiteX36" fmla="*/ 703338 w 5734050"/>
                <a:gd name="connsiteY36" fmla="*/ 4304341 h 4429724"/>
                <a:gd name="connsiteX37" fmla="*/ 18699 w 5734050"/>
                <a:gd name="connsiteY37" fmla="*/ 4304341 h 4429724"/>
                <a:gd name="connsiteX38" fmla="*/ 18699 w 5734050"/>
                <a:gd name="connsiteY38" fmla="*/ 2310801 h 4429724"/>
                <a:gd name="connsiteX39" fmla="*/ 18699 w 5734050"/>
                <a:gd name="connsiteY39" fmla="*/ 235889 h 4429724"/>
                <a:gd name="connsiteX0-1" fmla="*/ 108017 w 5734050"/>
                <a:gd name="connsiteY0-2" fmla="*/ 3147 h 4429724"/>
                <a:gd name="connsiteX1-3" fmla="*/ 297254 w 5734050"/>
                <a:gd name="connsiteY1-4" fmla="*/ 235889 h 4429724"/>
                <a:gd name="connsiteX2-5" fmla="*/ 461701 w 5734050"/>
                <a:gd name="connsiteY2-6" fmla="*/ 235889 h 4429724"/>
                <a:gd name="connsiteX3-7" fmla="*/ 797308 w 5734050"/>
                <a:gd name="connsiteY3-8" fmla="*/ 235889 h 4429724"/>
                <a:gd name="connsiteX4-9" fmla="*/ 1189967 w 5734050"/>
                <a:gd name="connsiteY4-10" fmla="*/ 235889 h 4429724"/>
                <a:gd name="connsiteX5-11" fmla="*/ 1411467 w 5734050"/>
                <a:gd name="connsiteY5-12" fmla="*/ 235889 h 4429724"/>
                <a:gd name="connsiteX6-13" fmla="*/ 1575916 w 5734050"/>
                <a:gd name="connsiteY6-14" fmla="*/ 235889 h 4429724"/>
                <a:gd name="connsiteX7-15" fmla="*/ 1911522 w 5734050"/>
                <a:gd name="connsiteY7-16" fmla="*/ 235889 h 4429724"/>
                <a:gd name="connsiteX8-17" fmla="*/ 2075969 w 5734050"/>
                <a:gd name="connsiteY8-18" fmla="*/ 235889 h 4429724"/>
                <a:gd name="connsiteX9-19" fmla="*/ 2297469 w 5734050"/>
                <a:gd name="connsiteY9-20" fmla="*/ 235889 h 4429724"/>
                <a:gd name="connsiteX10-21" fmla="*/ 2633076 w 5734050"/>
                <a:gd name="connsiteY10-22" fmla="*/ 235889 h 4429724"/>
                <a:gd name="connsiteX11-23" fmla="*/ 2968683 w 5734050"/>
                <a:gd name="connsiteY11-24" fmla="*/ 235889 h 4429724"/>
                <a:gd name="connsiteX12-25" fmla="*/ 3190184 w 5734050"/>
                <a:gd name="connsiteY12-26" fmla="*/ 235889 h 4429724"/>
                <a:gd name="connsiteX13-27" fmla="*/ 3582843 w 5734050"/>
                <a:gd name="connsiteY13-28" fmla="*/ 235889 h 4429724"/>
                <a:gd name="connsiteX14-29" fmla="*/ 4032556 w 5734050"/>
                <a:gd name="connsiteY14-30" fmla="*/ 235889 h 4429724"/>
                <a:gd name="connsiteX15-31" fmla="*/ 4368163 w 5734050"/>
                <a:gd name="connsiteY15-32" fmla="*/ 235889 h 4429724"/>
                <a:gd name="connsiteX16-33" fmla="*/ 4646717 w 5734050"/>
                <a:gd name="connsiteY16-34" fmla="*/ 235889 h 4429724"/>
                <a:gd name="connsiteX17-35" fmla="*/ 4982323 w 5734050"/>
                <a:gd name="connsiteY17-36" fmla="*/ 235889 h 4429724"/>
                <a:gd name="connsiteX18-37" fmla="*/ 5146770 w 5734050"/>
                <a:gd name="connsiteY18-38" fmla="*/ 235889 h 4429724"/>
                <a:gd name="connsiteX19-39" fmla="*/ 5724014 w 5734050"/>
                <a:gd name="connsiteY19-40" fmla="*/ 235889 h 4429724"/>
                <a:gd name="connsiteX20-41" fmla="*/ 5724014 w 5734050"/>
                <a:gd name="connsiteY20-42" fmla="*/ 2351480 h 4429724"/>
                <a:gd name="connsiteX21-43" fmla="*/ 5724014 w 5734050"/>
                <a:gd name="connsiteY21-44" fmla="*/ 4304341 h 4429724"/>
                <a:gd name="connsiteX22-45" fmla="*/ 5559567 w 5734050"/>
                <a:gd name="connsiteY22-46" fmla="*/ 4304341 h 4429724"/>
                <a:gd name="connsiteX23-47" fmla="*/ 5109854 w 5734050"/>
                <a:gd name="connsiteY23-48" fmla="*/ 4304341 h 4429724"/>
                <a:gd name="connsiteX24-49" fmla="*/ 4888354 w 5734050"/>
                <a:gd name="connsiteY24-50" fmla="*/ 4304341 h 4429724"/>
                <a:gd name="connsiteX25-51" fmla="*/ 4666854 w 5734050"/>
                <a:gd name="connsiteY25-52" fmla="*/ 4304341 h 4429724"/>
                <a:gd name="connsiteX26-53" fmla="*/ 4331246 w 5734050"/>
                <a:gd name="connsiteY26-54" fmla="*/ 4304341 h 4429724"/>
                <a:gd name="connsiteX27-55" fmla="*/ 3938586 w 5734050"/>
                <a:gd name="connsiteY27-56" fmla="*/ 4304341 h 4429724"/>
                <a:gd name="connsiteX28-57" fmla="*/ 3774139 w 5734050"/>
                <a:gd name="connsiteY28-58" fmla="*/ 4304341 h 4429724"/>
                <a:gd name="connsiteX29-59" fmla="*/ 3324427 w 5734050"/>
                <a:gd name="connsiteY29-60" fmla="*/ 4304341 h 4429724"/>
                <a:gd name="connsiteX30-61" fmla="*/ 3102925 w 5734050"/>
                <a:gd name="connsiteY30-62" fmla="*/ 4304341 h 4429724"/>
                <a:gd name="connsiteX31-63" fmla="*/ 2824372 w 5734050"/>
                <a:gd name="connsiteY31-64" fmla="*/ 4304341 h 4429724"/>
                <a:gd name="connsiteX32-65" fmla="*/ 2545819 w 5734050"/>
                <a:gd name="connsiteY32-66" fmla="*/ 4304341 h 4429724"/>
                <a:gd name="connsiteX33-67" fmla="*/ 2267265 w 5734050"/>
                <a:gd name="connsiteY33-68" fmla="*/ 4304341 h 4429724"/>
                <a:gd name="connsiteX34-69" fmla="*/ 2102818 w 5734050"/>
                <a:gd name="connsiteY34-70" fmla="*/ 4304341 h 4429724"/>
                <a:gd name="connsiteX35-71" fmla="*/ 1881317 w 5734050"/>
                <a:gd name="connsiteY35-72" fmla="*/ 4304341 h 4429724"/>
                <a:gd name="connsiteX36-73" fmla="*/ 1545710 w 5734050"/>
                <a:gd name="connsiteY36-74" fmla="*/ 4304341 h 4429724"/>
                <a:gd name="connsiteX37-75" fmla="*/ 1324210 w 5734050"/>
                <a:gd name="connsiteY37-76" fmla="*/ 4304341 h 4429724"/>
                <a:gd name="connsiteX38-77" fmla="*/ 988603 w 5734050"/>
                <a:gd name="connsiteY38-78" fmla="*/ 4304341 h 4429724"/>
                <a:gd name="connsiteX39-79" fmla="*/ 710050 w 5734050"/>
                <a:gd name="connsiteY39-80" fmla="*/ 4304341 h 4429724"/>
                <a:gd name="connsiteX40" fmla="*/ 545602 w 5734050"/>
                <a:gd name="connsiteY40" fmla="*/ 4304341 h 4429724"/>
                <a:gd name="connsiteX41" fmla="*/ 18699 w 5734050"/>
                <a:gd name="connsiteY41" fmla="*/ 4304341 h 4429724"/>
                <a:gd name="connsiteX42" fmla="*/ 18699 w 5734050"/>
                <a:gd name="connsiteY42" fmla="*/ 2188747 h 4429724"/>
                <a:gd name="connsiteX43" fmla="*/ 108017 w 5734050"/>
                <a:gd name="connsiteY43" fmla="*/ 3147 h 4429724"/>
                <a:gd name="connsiteX0-81" fmla="*/ 18699 w 5734050"/>
                <a:gd name="connsiteY0-82" fmla="*/ 235889 h 4429724"/>
                <a:gd name="connsiteX1-83" fmla="*/ 240201 w 5734050"/>
                <a:gd name="connsiteY1-84" fmla="*/ 235889 h 4429724"/>
                <a:gd name="connsiteX2-85" fmla="*/ 461701 w 5734050"/>
                <a:gd name="connsiteY2-86" fmla="*/ 235889 h 4429724"/>
                <a:gd name="connsiteX3-87" fmla="*/ 797308 w 5734050"/>
                <a:gd name="connsiteY3-88" fmla="*/ 235889 h 4429724"/>
                <a:gd name="connsiteX4-89" fmla="*/ 1247020 w 5734050"/>
                <a:gd name="connsiteY4-90" fmla="*/ 235889 h 4429724"/>
                <a:gd name="connsiteX5-91" fmla="*/ 1696734 w 5734050"/>
                <a:gd name="connsiteY5-92" fmla="*/ 235889 h 4429724"/>
                <a:gd name="connsiteX6-93" fmla="*/ 2032341 w 5734050"/>
                <a:gd name="connsiteY6-94" fmla="*/ 235889 h 4429724"/>
                <a:gd name="connsiteX7-95" fmla="*/ 2310894 w 5734050"/>
                <a:gd name="connsiteY7-96" fmla="*/ 235889 h 4429724"/>
                <a:gd name="connsiteX8-97" fmla="*/ 2703553 w 5734050"/>
                <a:gd name="connsiteY8-98" fmla="*/ 235889 h 4429724"/>
                <a:gd name="connsiteX9-99" fmla="*/ 2982107 w 5734050"/>
                <a:gd name="connsiteY9-100" fmla="*/ 235889 h 4429724"/>
                <a:gd name="connsiteX10-101" fmla="*/ 3203607 w 5734050"/>
                <a:gd name="connsiteY10-102" fmla="*/ 235889 h 4429724"/>
                <a:gd name="connsiteX11-103" fmla="*/ 3596268 w 5734050"/>
                <a:gd name="connsiteY11-104" fmla="*/ 235889 h 4429724"/>
                <a:gd name="connsiteX12-105" fmla="*/ 4045980 w 5734050"/>
                <a:gd name="connsiteY12-106" fmla="*/ 235889 h 4429724"/>
                <a:gd name="connsiteX13-107" fmla="*/ 4324534 w 5734050"/>
                <a:gd name="connsiteY13-108" fmla="*/ 235889 h 4429724"/>
                <a:gd name="connsiteX14-109" fmla="*/ 4546034 w 5734050"/>
                <a:gd name="connsiteY14-110" fmla="*/ 235889 h 4429724"/>
                <a:gd name="connsiteX15-111" fmla="*/ 4938695 w 5734050"/>
                <a:gd name="connsiteY15-112" fmla="*/ 235889 h 4429724"/>
                <a:gd name="connsiteX16-113" fmla="*/ 5331354 w 5734050"/>
                <a:gd name="connsiteY16-114" fmla="*/ 235889 h 4429724"/>
                <a:gd name="connsiteX17-115" fmla="*/ 5724014 w 5734050"/>
                <a:gd name="connsiteY17-116" fmla="*/ 235889 h 4429724"/>
                <a:gd name="connsiteX18-117" fmla="*/ 5724014 w 5734050"/>
                <a:gd name="connsiteY18-118" fmla="*/ 2229429 h 4429724"/>
                <a:gd name="connsiteX19-119" fmla="*/ 5724014 w 5734050"/>
                <a:gd name="connsiteY19-120" fmla="*/ 4304341 h 4429724"/>
                <a:gd name="connsiteX20-121" fmla="*/ 5388407 w 5734050"/>
                <a:gd name="connsiteY20-122" fmla="*/ 4304341 h 4429724"/>
                <a:gd name="connsiteX21-123" fmla="*/ 4995748 w 5734050"/>
                <a:gd name="connsiteY21-124" fmla="*/ 4304341 h 4429724"/>
                <a:gd name="connsiteX22-125" fmla="*/ 4774248 w 5734050"/>
                <a:gd name="connsiteY22-126" fmla="*/ 4304341 h 4429724"/>
                <a:gd name="connsiteX23-127" fmla="*/ 4495693 w 5734050"/>
                <a:gd name="connsiteY23-128" fmla="*/ 4304341 h 4429724"/>
                <a:gd name="connsiteX24-129" fmla="*/ 4160087 w 5734050"/>
                <a:gd name="connsiteY24-130" fmla="*/ 4304341 h 4429724"/>
                <a:gd name="connsiteX25-131" fmla="*/ 3767427 w 5734050"/>
                <a:gd name="connsiteY25-132" fmla="*/ 4304341 h 4429724"/>
                <a:gd name="connsiteX26-133" fmla="*/ 3488874 w 5734050"/>
                <a:gd name="connsiteY26-134" fmla="*/ 4304341 h 4429724"/>
                <a:gd name="connsiteX27-135" fmla="*/ 3324427 w 5734050"/>
                <a:gd name="connsiteY27-136" fmla="*/ 4304341 h 4429724"/>
                <a:gd name="connsiteX28-137" fmla="*/ 2988819 w 5734050"/>
                <a:gd name="connsiteY28-138" fmla="*/ 4304341 h 4429724"/>
                <a:gd name="connsiteX29-139" fmla="*/ 2710266 w 5734050"/>
                <a:gd name="connsiteY29-140" fmla="*/ 4304341 h 4429724"/>
                <a:gd name="connsiteX30-141" fmla="*/ 2545819 w 5734050"/>
                <a:gd name="connsiteY30-142" fmla="*/ 4304341 h 4429724"/>
                <a:gd name="connsiteX31-143" fmla="*/ 2381370 w 5734050"/>
                <a:gd name="connsiteY31-144" fmla="*/ 4304341 h 4429724"/>
                <a:gd name="connsiteX32-145" fmla="*/ 1988712 w 5734050"/>
                <a:gd name="connsiteY32-146" fmla="*/ 4304341 h 4429724"/>
                <a:gd name="connsiteX33-147" fmla="*/ 1710157 w 5734050"/>
                <a:gd name="connsiteY33-148" fmla="*/ 4304341 h 4429724"/>
                <a:gd name="connsiteX34-149" fmla="*/ 1374551 w 5734050"/>
                <a:gd name="connsiteY34-150" fmla="*/ 4304341 h 4429724"/>
                <a:gd name="connsiteX35-151" fmla="*/ 981891 w 5734050"/>
                <a:gd name="connsiteY35-152" fmla="*/ 4304341 h 4429724"/>
                <a:gd name="connsiteX36-153" fmla="*/ 703338 w 5734050"/>
                <a:gd name="connsiteY36-154" fmla="*/ 4304341 h 4429724"/>
                <a:gd name="connsiteX37-155" fmla="*/ 18699 w 5734050"/>
                <a:gd name="connsiteY37-156" fmla="*/ 4304341 h 4429724"/>
                <a:gd name="connsiteX38-157" fmla="*/ 18699 w 5734050"/>
                <a:gd name="connsiteY38-158" fmla="*/ 2310801 h 4429724"/>
                <a:gd name="connsiteX39-159" fmla="*/ 18699 w 5734050"/>
                <a:gd name="connsiteY39-160" fmla="*/ 235889 h 4429724"/>
                <a:gd name="connsiteX0-161" fmla="*/ 18699 w 5734050"/>
                <a:gd name="connsiteY0-162" fmla="*/ 235889 h 4429724"/>
                <a:gd name="connsiteX1-163" fmla="*/ 240201 w 5734050"/>
                <a:gd name="connsiteY1-164" fmla="*/ 235889 h 4429724"/>
                <a:gd name="connsiteX2-165" fmla="*/ 461701 w 5734050"/>
                <a:gd name="connsiteY2-166" fmla="*/ 235889 h 4429724"/>
                <a:gd name="connsiteX3-167" fmla="*/ 797308 w 5734050"/>
                <a:gd name="connsiteY3-168" fmla="*/ 235889 h 4429724"/>
                <a:gd name="connsiteX4-169" fmla="*/ 1247020 w 5734050"/>
                <a:gd name="connsiteY4-170" fmla="*/ 235889 h 4429724"/>
                <a:gd name="connsiteX5-171" fmla="*/ 1696734 w 5734050"/>
                <a:gd name="connsiteY5-172" fmla="*/ 235889 h 4429724"/>
                <a:gd name="connsiteX6-173" fmla="*/ 2032341 w 5734050"/>
                <a:gd name="connsiteY6-174" fmla="*/ 235889 h 4429724"/>
                <a:gd name="connsiteX7-175" fmla="*/ 2310894 w 5734050"/>
                <a:gd name="connsiteY7-176" fmla="*/ 235889 h 4429724"/>
                <a:gd name="connsiteX8-177" fmla="*/ 2703553 w 5734050"/>
                <a:gd name="connsiteY8-178" fmla="*/ 235889 h 4429724"/>
                <a:gd name="connsiteX9-179" fmla="*/ 2982107 w 5734050"/>
                <a:gd name="connsiteY9-180" fmla="*/ 235889 h 4429724"/>
                <a:gd name="connsiteX10-181" fmla="*/ 3203607 w 5734050"/>
                <a:gd name="connsiteY10-182" fmla="*/ 235889 h 4429724"/>
                <a:gd name="connsiteX11-183" fmla="*/ 3596268 w 5734050"/>
                <a:gd name="connsiteY11-184" fmla="*/ 235889 h 4429724"/>
                <a:gd name="connsiteX12-185" fmla="*/ 4045980 w 5734050"/>
                <a:gd name="connsiteY12-186" fmla="*/ 235889 h 4429724"/>
                <a:gd name="connsiteX13-187" fmla="*/ 4324534 w 5734050"/>
                <a:gd name="connsiteY13-188" fmla="*/ 235889 h 4429724"/>
                <a:gd name="connsiteX14-189" fmla="*/ 4546034 w 5734050"/>
                <a:gd name="connsiteY14-190" fmla="*/ 235889 h 4429724"/>
                <a:gd name="connsiteX15-191" fmla="*/ 4938695 w 5734050"/>
                <a:gd name="connsiteY15-192" fmla="*/ 235889 h 4429724"/>
                <a:gd name="connsiteX16-193" fmla="*/ 5331354 w 5734050"/>
                <a:gd name="connsiteY16-194" fmla="*/ 235889 h 4429724"/>
                <a:gd name="connsiteX17-195" fmla="*/ 5724014 w 5734050"/>
                <a:gd name="connsiteY17-196" fmla="*/ 235889 h 4429724"/>
                <a:gd name="connsiteX18-197" fmla="*/ 5724014 w 5734050"/>
                <a:gd name="connsiteY18-198" fmla="*/ 2229429 h 4429724"/>
                <a:gd name="connsiteX19-199" fmla="*/ 5724014 w 5734050"/>
                <a:gd name="connsiteY19-200" fmla="*/ 4304341 h 4429724"/>
                <a:gd name="connsiteX20-201" fmla="*/ 5388407 w 5734050"/>
                <a:gd name="connsiteY20-202" fmla="*/ 4304341 h 4429724"/>
                <a:gd name="connsiteX21-203" fmla="*/ 4995748 w 5734050"/>
                <a:gd name="connsiteY21-204" fmla="*/ 4304341 h 4429724"/>
                <a:gd name="connsiteX22-205" fmla="*/ 4774248 w 5734050"/>
                <a:gd name="connsiteY22-206" fmla="*/ 4304341 h 4429724"/>
                <a:gd name="connsiteX23-207" fmla="*/ 4495693 w 5734050"/>
                <a:gd name="connsiteY23-208" fmla="*/ 4304341 h 4429724"/>
                <a:gd name="connsiteX24-209" fmla="*/ 4160087 w 5734050"/>
                <a:gd name="connsiteY24-210" fmla="*/ 4304341 h 4429724"/>
                <a:gd name="connsiteX25-211" fmla="*/ 3767427 w 5734050"/>
                <a:gd name="connsiteY25-212" fmla="*/ 4304341 h 4429724"/>
                <a:gd name="connsiteX26-213" fmla="*/ 3488874 w 5734050"/>
                <a:gd name="connsiteY26-214" fmla="*/ 4304341 h 4429724"/>
                <a:gd name="connsiteX27-215" fmla="*/ 3324427 w 5734050"/>
                <a:gd name="connsiteY27-216" fmla="*/ 4304341 h 4429724"/>
                <a:gd name="connsiteX28-217" fmla="*/ 2988819 w 5734050"/>
                <a:gd name="connsiteY28-218" fmla="*/ 4304341 h 4429724"/>
                <a:gd name="connsiteX29-219" fmla="*/ 2710266 w 5734050"/>
                <a:gd name="connsiteY29-220" fmla="*/ 4304341 h 4429724"/>
                <a:gd name="connsiteX30-221" fmla="*/ 2545819 w 5734050"/>
                <a:gd name="connsiteY30-222" fmla="*/ 4304341 h 4429724"/>
                <a:gd name="connsiteX31-223" fmla="*/ 2381370 w 5734050"/>
                <a:gd name="connsiteY31-224" fmla="*/ 4304341 h 4429724"/>
                <a:gd name="connsiteX32-225" fmla="*/ 1988712 w 5734050"/>
                <a:gd name="connsiteY32-226" fmla="*/ 4304341 h 4429724"/>
                <a:gd name="connsiteX33-227" fmla="*/ 1710157 w 5734050"/>
                <a:gd name="connsiteY33-228" fmla="*/ 4304341 h 4429724"/>
                <a:gd name="connsiteX34-229" fmla="*/ 1374551 w 5734050"/>
                <a:gd name="connsiteY34-230" fmla="*/ 4304341 h 4429724"/>
                <a:gd name="connsiteX35-231" fmla="*/ 981891 w 5734050"/>
                <a:gd name="connsiteY35-232" fmla="*/ 4304341 h 4429724"/>
                <a:gd name="connsiteX36-233" fmla="*/ 703338 w 5734050"/>
                <a:gd name="connsiteY36-234" fmla="*/ 4304341 h 4429724"/>
                <a:gd name="connsiteX37-235" fmla="*/ 18699 w 5734050"/>
                <a:gd name="connsiteY37-236" fmla="*/ 4304341 h 4429724"/>
                <a:gd name="connsiteX38-237" fmla="*/ 18699 w 5734050"/>
                <a:gd name="connsiteY38-238" fmla="*/ 2310801 h 4429724"/>
                <a:gd name="connsiteX39-239" fmla="*/ 18699 w 5734050"/>
                <a:gd name="connsiteY39-240" fmla="*/ 235889 h 4429724"/>
                <a:gd name="connsiteX0-241" fmla="*/ 18699 w 5734050"/>
                <a:gd name="connsiteY0-242" fmla="*/ 235889 h 4429724"/>
                <a:gd name="connsiteX1-243" fmla="*/ 240201 w 5734050"/>
                <a:gd name="connsiteY1-244" fmla="*/ 235889 h 4429724"/>
                <a:gd name="connsiteX2-245" fmla="*/ 461701 w 5734050"/>
                <a:gd name="connsiteY2-246" fmla="*/ 235889 h 4429724"/>
                <a:gd name="connsiteX3-247" fmla="*/ 797308 w 5734050"/>
                <a:gd name="connsiteY3-248" fmla="*/ 235889 h 4429724"/>
                <a:gd name="connsiteX4-249" fmla="*/ 1247020 w 5734050"/>
                <a:gd name="connsiteY4-250" fmla="*/ 235889 h 4429724"/>
                <a:gd name="connsiteX5-251" fmla="*/ 1696734 w 5734050"/>
                <a:gd name="connsiteY5-252" fmla="*/ 235889 h 4429724"/>
                <a:gd name="connsiteX6-253" fmla="*/ 2032341 w 5734050"/>
                <a:gd name="connsiteY6-254" fmla="*/ 235889 h 4429724"/>
                <a:gd name="connsiteX7-255" fmla="*/ 2310894 w 5734050"/>
                <a:gd name="connsiteY7-256" fmla="*/ 235889 h 4429724"/>
                <a:gd name="connsiteX8-257" fmla="*/ 2703553 w 5734050"/>
                <a:gd name="connsiteY8-258" fmla="*/ 235889 h 4429724"/>
                <a:gd name="connsiteX9-259" fmla="*/ 2982107 w 5734050"/>
                <a:gd name="connsiteY9-260" fmla="*/ 235889 h 4429724"/>
                <a:gd name="connsiteX10-261" fmla="*/ 3203607 w 5734050"/>
                <a:gd name="connsiteY10-262" fmla="*/ 235889 h 4429724"/>
                <a:gd name="connsiteX11-263" fmla="*/ 3596268 w 5734050"/>
                <a:gd name="connsiteY11-264" fmla="*/ 235889 h 4429724"/>
                <a:gd name="connsiteX12-265" fmla="*/ 4045980 w 5734050"/>
                <a:gd name="connsiteY12-266" fmla="*/ 235889 h 4429724"/>
                <a:gd name="connsiteX13-267" fmla="*/ 4324534 w 5734050"/>
                <a:gd name="connsiteY13-268" fmla="*/ 235889 h 4429724"/>
                <a:gd name="connsiteX14-269" fmla="*/ 4546034 w 5734050"/>
                <a:gd name="connsiteY14-270" fmla="*/ 235889 h 4429724"/>
                <a:gd name="connsiteX15-271" fmla="*/ 4938695 w 5734050"/>
                <a:gd name="connsiteY15-272" fmla="*/ 235889 h 4429724"/>
                <a:gd name="connsiteX16-273" fmla="*/ 5331354 w 5734050"/>
                <a:gd name="connsiteY16-274" fmla="*/ 235889 h 4429724"/>
                <a:gd name="connsiteX17-275" fmla="*/ 5724014 w 5734050"/>
                <a:gd name="connsiteY17-276" fmla="*/ 235889 h 4429724"/>
                <a:gd name="connsiteX18-277" fmla="*/ 5724014 w 5734050"/>
                <a:gd name="connsiteY18-278" fmla="*/ 2229429 h 4429724"/>
                <a:gd name="connsiteX19-279" fmla="*/ 5724014 w 5734050"/>
                <a:gd name="connsiteY19-280" fmla="*/ 4304341 h 4429724"/>
                <a:gd name="connsiteX20-281" fmla="*/ 5388407 w 5734050"/>
                <a:gd name="connsiteY20-282" fmla="*/ 4304341 h 4429724"/>
                <a:gd name="connsiteX21-283" fmla="*/ 4995748 w 5734050"/>
                <a:gd name="connsiteY21-284" fmla="*/ 4304341 h 4429724"/>
                <a:gd name="connsiteX22-285" fmla="*/ 4774248 w 5734050"/>
                <a:gd name="connsiteY22-286" fmla="*/ 4304341 h 4429724"/>
                <a:gd name="connsiteX23-287" fmla="*/ 4495693 w 5734050"/>
                <a:gd name="connsiteY23-288" fmla="*/ 4304341 h 4429724"/>
                <a:gd name="connsiteX24-289" fmla="*/ 4160087 w 5734050"/>
                <a:gd name="connsiteY24-290" fmla="*/ 4304341 h 4429724"/>
                <a:gd name="connsiteX25-291" fmla="*/ 3767427 w 5734050"/>
                <a:gd name="connsiteY25-292" fmla="*/ 4304341 h 4429724"/>
                <a:gd name="connsiteX26-293" fmla="*/ 3488874 w 5734050"/>
                <a:gd name="connsiteY26-294" fmla="*/ 4304341 h 4429724"/>
                <a:gd name="connsiteX27-295" fmla="*/ 3324427 w 5734050"/>
                <a:gd name="connsiteY27-296" fmla="*/ 4304341 h 4429724"/>
                <a:gd name="connsiteX28-297" fmla="*/ 2988819 w 5734050"/>
                <a:gd name="connsiteY28-298" fmla="*/ 4304341 h 4429724"/>
                <a:gd name="connsiteX29-299" fmla="*/ 2710266 w 5734050"/>
                <a:gd name="connsiteY29-300" fmla="*/ 4304341 h 4429724"/>
                <a:gd name="connsiteX30-301" fmla="*/ 2545819 w 5734050"/>
                <a:gd name="connsiteY30-302" fmla="*/ 4304341 h 4429724"/>
                <a:gd name="connsiteX31-303" fmla="*/ 2381370 w 5734050"/>
                <a:gd name="connsiteY31-304" fmla="*/ 4304341 h 4429724"/>
                <a:gd name="connsiteX32-305" fmla="*/ 1988712 w 5734050"/>
                <a:gd name="connsiteY32-306" fmla="*/ 4304341 h 4429724"/>
                <a:gd name="connsiteX33-307" fmla="*/ 1710157 w 5734050"/>
                <a:gd name="connsiteY33-308" fmla="*/ 4304341 h 4429724"/>
                <a:gd name="connsiteX34-309" fmla="*/ 1374551 w 5734050"/>
                <a:gd name="connsiteY34-310" fmla="*/ 4304341 h 4429724"/>
                <a:gd name="connsiteX35-311" fmla="*/ 981891 w 5734050"/>
                <a:gd name="connsiteY35-312" fmla="*/ 4304341 h 4429724"/>
                <a:gd name="connsiteX36-313" fmla="*/ 703338 w 5734050"/>
                <a:gd name="connsiteY36-314" fmla="*/ 4304341 h 4429724"/>
                <a:gd name="connsiteX37-315" fmla="*/ 18699 w 5734050"/>
                <a:gd name="connsiteY37-316" fmla="*/ 4304341 h 4429724"/>
                <a:gd name="connsiteX38-317" fmla="*/ 18699 w 5734050"/>
                <a:gd name="connsiteY38-318" fmla="*/ 2310801 h 4429724"/>
                <a:gd name="connsiteX39-319" fmla="*/ 18699 w 5734050"/>
                <a:gd name="connsiteY39-320" fmla="*/ 235889 h 44297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</a:cxnLst>
              <a:rect l="l" t="t" r="r" b="b"/>
              <a:pathLst>
                <a:path w="5734050" h="4429724" fill="none" extrusionOk="0">
                  <a:moveTo>
                    <a:pt x="18699" y="235889"/>
                  </a:moveTo>
                  <a:cubicBezTo>
                    <a:pt x="88298" y="181809"/>
                    <a:pt x="143695" y="308744"/>
                    <a:pt x="240201" y="235889"/>
                  </a:cubicBezTo>
                  <a:cubicBezTo>
                    <a:pt x="206187" y="99010"/>
                    <a:pt x="459758" y="353513"/>
                    <a:pt x="461701" y="235889"/>
                  </a:cubicBezTo>
                  <a:cubicBezTo>
                    <a:pt x="415593" y="-115717"/>
                    <a:pt x="595965" y="374799"/>
                    <a:pt x="797308" y="235889"/>
                  </a:cubicBezTo>
                  <a:cubicBezTo>
                    <a:pt x="1023712" y="-129275"/>
                    <a:pt x="969654" y="508513"/>
                    <a:pt x="1247020" y="235889"/>
                  </a:cubicBezTo>
                  <a:cubicBezTo>
                    <a:pt x="1504272" y="-153237"/>
                    <a:pt x="1608370" y="678638"/>
                    <a:pt x="1696734" y="235889"/>
                  </a:cubicBezTo>
                  <a:cubicBezTo>
                    <a:pt x="1793160" y="7043"/>
                    <a:pt x="1994526" y="306642"/>
                    <a:pt x="2032341" y="235889"/>
                  </a:cubicBezTo>
                  <a:cubicBezTo>
                    <a:pt x="2024943" y="227658"/>
                    <a:pt x="2248101" y="533834"/>
                    <a:pt x="2310894" y="235889"/>
                  </a:cubicBezTo>
                  <a:cubicBezTo>
                    <a:pt x="2402598" y="366370"/>
                    <a:pt x="2503693" y="360667"/>
                    <a:pt x="2703553" y="235889"/>
                  </a:cubicBezTo>
                  <a:cubicBezTo>
                    <a:pt x="2884204" y="255791"/>
                    <a:pt x="2878934" y="270622"/>
                    <a:pt x="2982107" y="235889"/>
                  </a:cubicBezTo>
                  <a:cubicBezTo>
                    <a:pt x="3190122" y="258124"/>
                    <a:pt x="3271183" y="511284"/>
                    <a:pt x="3203607" y="235889"/>
                  </a:cubicBezTo>
                  <a:cubicBezTo>
                    <a:pt x="3409303" y="-113224"/>
                    <a:pt x="3346137" y="379150"/>
                    <a:pt x="3596268" y="235889"/>
                  </a:cubicBezTo>
                  <a:cubicBezTo>
                    <a:pt x="3725668" y="317308"/>
                    <a:pt x="3988284" y="399977"/>
                    <a:pt x="4045980" y="235889"/>
                  </a:cubicBezTo>
                  <a:cubicBezTo>
                    <a:pt x="4356126" y="138517"/>
                    <a:pt x="4311259" y="612192"/>
                    <a:pt x="4324534" y="235889"/>
                  </a:cubicBezTo>
                  <a:cubicBezTo>
                    <a:pt x="4327743" y="17315"/>
                    <a:pt x="4372970" y="331703"/>
                    <a:pt x="4546034" y="235889"/>
                  </a:cubicBezTo>
                  <a:cubicBezTo>
                    <a:pt x="4452507" y="-191777"/>
                    <a:pt x="4726524" y="812211"/>
                    <a:pt x="4938695" y="235889"/>
                  </a:cubicBezTo>
                  <a:cubicBezTo>
                    <a:pt x="5157478" y="19822"/>
                    <a:pt x="5190824" y="300611"/>
                    <a:pt x="5331354" y="235889"/>
                  </a:cubicBezTo>
                  <a:cubicBezTo>
                    <a:pt x="5554553" y="-107828"/>
                    <a:pt x="5619294" y="231700"/>
                    <a:pt x="5724014" y="235889"/>
                  </a:cubicBezTo>
                  <a:cubicBezTo>
                    <a:pt x="5878640" y="176445"/>
                    <a:pt x="6026209" y="1208666"/>
                    <a:pt x="5724014" y="2229429"/>
                  </a:cubicBezTo>
                  <a:cubicBezTo>
                    <a:pt x="5776712" y="3300230"/>
                    <a:pt x="5644748" y="3522307"/>
                    <a:pt x="5724014" y="4304341"/>
                  </a:cubicBezTo>
                  <a:cubicBezTo>
                    <a:pt x="5677316" y="4650133"/>
                    <a:pt x="5576142" y="3875841"/>
                    <a:pt x="5388407" y="4304341"/>
                  </a:cubicBezTo>
                  <a:cubicBezTo>
                    <a:pt x="5264331" y="4468424"/>
                    <a:pt x="5058462" y="4156362"/>
                    <a:pt x="4995748" y="4304341"/>
                  </a:cubicBezTo>
                  <a:cubicBezTo>
                    <a:pt x="4920189" y="4332594"/>
                    <a:pt x="4970392" y="4053112"/>
                    <a:pt x="4774248" y="4304341"/>
                  </a:cubicBezTo>
                  <a:cubicBezTo>
                    <a:pt x="4684449" y="4562981"/>
                    <a:pt x="4632946" y="4274147"/>
                    <a:pt x="4495693" y="4304341"/>
                  </a:cubicBezTo>
                  <a:cubicBezTo>
                    <a:pt x="4278380" y="4570586"/>
                    <a:pt x="4406465" y="3957695"/>
                    <a:pt x="4160087" y="4304341"/>
                  </a:cubicBezTo>
                  <a:cubicBezTo>
                    <a:pt x="4039911" y="4803927"/>
                    <a:pt x="4015525" y="4067439"/>
                    <a:pt x="3767427" y="4304341"/>
                  </a:cubicBezTo>
                  <a:cubicBezTo>
                    <a:pt x="3645756" y="4316665"/>
                    <a:pt x="3612606" y="4283174"/>
                    <a:pt x="3488874" y="4304341"/>
                  </a:cubicBezTo>
                  <a:cubicBezTo>
                    <a:pt x="3274101" y="4287650"/>
                    <a:pt x="3466080" y="4028503"/>
                    <a:pt x="3324427" y="4304341"/>
                  </a:cubicBezTo>
                  <a:cubicBezTo>
                    <a:pt x="3167288" y="4546483"/>
                    <a:pt x="3144251" y="3935830"/>
                    <a:pt x="2988819" y="4304341"/>
                  </a:cubicBezTo>
                  <a:cubicBezTo>
                    <a:pt x="2816555" y="4579901"/>
                    <a:pt x="2849418" y="3846279"/>
                    <a:pt x="2710266" y="4304341"/>
                  </a:cubicBezTo>
                  <a:cubicBezTo>
                    <a:pt x="2672196" y="4561642"/>
                    <a:pt x="2572695" y="4314965"/>
                    <a:pt x="2545819" y="4304341"/>
                  </a:cubicBezTo>
                  <a:cubicBezTo>
                    <a:pt x="2461176" y="4321128"/>
                    <a:pt x="2483066" y="4195723"/>
                    <a:pt x="2381370" y="4304341"/>
                  </a:cubicBezTo>
                  <a:cubicBezTo>
                    <a:pt x="2187169" y="4445131"/>
                    <a:pt x="2210090" y="4345612"/>
                    <a:pt x="1988712" y="4304341"/>
                  </a:cubicBezTo>
                  <a:cubicBezTo>
                    <a:pt x="1870714" y="4541789"/>
                    <a:pt x="1885740" y="4290724"/>
                    <a:pt x="1710157" y="4304341"/>
                  </a:cubicBezTo>
                  <a:cubicBezTo>
                    <a:pt x="1563502" y="4280805"/>
                    <a:pt x="1551199" y="4129341"/>
                    <a:pt x="1374551" y="4304341"/>
                  </a:cubicBezTo>
                  <a:cubicBezTo>
                    <a:pt x="1125899" y="4221110"/>
                    <a:pt x="988848" y="4121722"/>
                    <a:pt x="981891" y="4304341"/>
                  </a:cubicBezTo>
                  <a:cubicBezTo>
                    <a:pt x="848343" y="4554737"/>
                    <a:pt x="869553" y="4130518"/>
                    <a:pt x="703338" y="4304341"/>
                  </a:cubicBezTo>
                  <a:cubicBezTo>
                    <a:pt x="545391" y="4092549"/>
                    <a:pt x="103419" y="4174264"/>
                    <a:pt x="18699" y="4304341"/>
                  </a:cubicBezTo>
                  <a:cubicBezTo>
                    <a:pt x="16929" y="3638898"/>
                    <a:pt x="-69288" y="2901717"/>
                    <a:pt x="18699" y="2310801"/>
                  </a:cubicBezTo>
                  <a:cubicBezTo>
                    <a:pt x="27655" y="1394424"/>
                    <a:pt x="33685" y="1357359"/>
                    <a:pt x="18699" y="235889"/>
                  </a:cubicBezTo>
                  <a:close/>
                </a:path>
                <a:path w="5734050" h="4429724" stroke="0" extrusionOk="0">
                  <a:moveTo>
                    <a:pt x="108017" y="3147"/>
                  </a:moveTo>
                  <a:cubicBezTo>
                    <a:pt x="198406" y="-115119"/>
                    <a:pt x="218251" y="224256"/>
                    <a:pt x="297254" y="235889"/>
                  </a:cubicBezTo>
                  <a:cubicBezTo>
                    <a:pt x="368930" y="231703"/>
                    <a:pt x="377269" y="338749"/>
                    <a:pt x="461701" y="235889"/>
                  </a:cubicBezTo>
                  <a:cubicBezTo>
                    <a:pt x="519452" y="382567"/>
                    <a:pt x="604354" y="328866"/>
                    <a:pt x="797308" y="235889"/>
                  </a:cubicBezTo>
                  <a:cubicBezTo>
                    <a:pt x="703260" y="-226442"/>
                    <a:pt x="953427" y="642213"/>
                    <a:pt x="1189967" y="235889"/>
                  </a:cubicBezTo>
                  <a:cubicBezTo>
                    <a:pt x="1343462" y="-17019"/>
                    <a:pt x="1342150" y="300400"/>
                    <a:pt x="1411467" y="235889"/>
                  </a:cubicBezTo>
                  <a:cubicBezTo>
                    <a:pt x="1455323" y="206369"/>
                    <a:pt x="1573214" y="387607"/>
                    <a:pt x="1575916" y="235889"/>
                  </a:cubicBezTo>
                  <a:cubicBezTo>
                    <a:pt x="1639096" y="-28082"/>
                    <a:pt x="1808613" y="471232"/>
                    <a:pt x="1911522" y="235889"/>
                  </a:cubicBezTo>
                  <a:cubicBezTo>
                    <a:pt x="1969000" y="-108884"/>
                    <a:pt x="2013229" y="352397"/>
                    <a:pt x="2075969" y="235889"/>
                  </a:cubicBezTo>
                  <a:cubicBezTo>
                    <a:pt x="2107551" y="336159"/>
                    <a:pt x="2228190" y="142706"/>
                    <a:pt x="2297469" y="235889"/>
                  </a:cubicBezTo>
                  <a:cubicBezTo>
                    <a:pt x="2384694" y="275622"/>
                    <a:pt x="2579166" y="192624"/>
                    <a:pt x="2633076" y="235889"/>
                  </a:cubicBezTo>
                  <a:cubicBezTo>
                    <a:pt x="2634711" y="211733"/>
                    <a:pt x="2791887" y="300426"/>
                    <a:pt x="2968683" y="235889"/>
                  </a:cubicBezTo>
                  <a:cubicBezTo>
                    <a:pt x="3132967" y="126537"/>
                    <a:pt x="3058041" y="309192"/>
                    <a:pt x="3190184" y="235889"/>
                  </a:cubicBezTo>
                  <a:cubicBezTo>
                    <a:pt x="3394486" y="-41661"/>
                    <a:pt x="3303397" y="544562"/>
                    <a:pt x="3582843" y="235889"/>
                  </a:cubicBezTo>
                  <a:cubicBezTo>
                    <a:pt x="3743573" y="-180048"/>
                    <a:pt x="3635120" y="185570"/>
                    <a:pt x="4032556" y="235889"/>
                  </a:cubicBezTo>
                  <a:cubicBezTo>
                    <a:pt x="4340424" y="417919"/>
                    <a:pt x="4333665" y="742698"/>
                    <a:pt x="4368163" y="235889"/>
                  </a:cubicBezTo>
                  <a:cubicBezTo>
                    <a:pt x="4447937" y="118939"/>
                    <a:pt x="4583953" y="316069"/>
                    <a:pt x="4646717" y="235889"/>
                  </a:cubicBezTo>
                  <a:cubicBezTo>
                    <a:pt x="4588914" y="115684"/>
                    <a:pt x="4724478" y="197833"/>
                    <a:pt x="4982323" y="235889"/>
                  </a:cubicBezTo>
                  <a:cubicBezTo>
                    <a:pt x="5118478" y="154001"/>
                    <a:pt x="5107143" y="212865"/>
                    <a:pt x="5146770" y="235889"/>
                  </a:cubicBezTo>
                  <a:cubicBezTo>
                    <a:pt x="5120001" y="279965"/>
                    <a:pt x="5471889" y="158059"/>
                    <a:pt x="5724014" y="235889"/>
                  </a:cubicBezTo>
                  <a:cubicBezTo>
                    <a:pt x="5853067" y="1442200"/>
                    <a:pt x="5540330" y="1659482"/>
                    <a:pt x="5724014" y="2351480"/>
                  </a:cubicBezTo>
                  <a:cubicBezTo>
                    <a:pt x="5933871" y="2781054"/>
                    <a:pt x="5948629" y="3763580"/>
                    <a:pt x="5724014" y="4304341"/>
                  </a:cubicBezTo>
                  <a:cubicBezTo>
                    <a:pt x="5624499" y="4306188"/>
                    <a:pt x="5689003" y="4074713"/>
                    <a:pt x="5559567" y="4304341"/>
                  </a:cubicBezTo>
                  <a:cubicBezTo>
                    <a:pt x="5501573" y="4178071"/>
                    <a:pt x="5306210" y="4254374"/>
                    <a:pt x="5109854" y="4304341"/>
                  </a:cubicBezTo>
                  <a:cubicBezTo>
                    <a:pt x="5046790" y="4657318"/>
                    <a:pt x="4939353" y="4162174"/>
                    <a:pt x="4888354" y="4304341"/>
                  </a:cubicBezTo>
                  <a:cubicBezTo>
                    <a:pt x="4797033" y="4530545"/>
                    <a:pt x="4681603" y="4192585"/>
                    <a:pt x="4666854" y="4304341"/>
                  </a:cubicBezTo>
                  <a:cubicBezTo>
                    <a:pt x="4622452" y="4265558"/>
                    <a:pt x="4403442" y="4244106"/>
                    <a:pt x="4331246" y="4304341"/>
                  </a:cubicBezTo>
                  <a:cubicBezTo>
                    <a:pt x="3868583" y="4541807"/>
                    <a:pt x="4244930" y="3816971"/>
                    <a:pt x="3938586" y="4304341"/>
                  </a:cubicBezTo>
                  <a:cubicBezTo>
                    <a:pt x="3888424" y="4533846"/>
                    <a:pt x="3809587" y="4142426"/>
                    <a:pt x="3774139" y="4304341"/>
                  </a:cubicBezTo>
                  <a:cubicBezTo>
                    <a:pt x="3700346" y="4616593"/>
                    <a:pt x="3614986" y="4058897"/>
                    <a:pt x="3324427" y="4304341"/>
                  </a:cubicBezTo>
                  <a:cubicBezTo>
                    <a:pt x="3138042" y="4430474"/>
                    <a:pt x="3177053" y="4222499"/>
                    <a:pt x="3102925" y="4304341"/>
                  </a:cubicBezTo>
                  <a:cubicBezTo>
                    <a:pt x="3119077" y="4280163"/>
                    <a:pt x="2990371" y="4377067"/>
                    <a:pt x="2824372" y="4304341"/>
                  </a:cubicBezTo>
                  <a:cubicBezTo>
                    <a:pt x="2783129" y="4301217"/>
                    <a:pt x="2622141" y="4306118"/>
                    <a:pt x="2545819" y="4304341"/>
                  </a:cubicBezTo>
                  <a:cubicBezTo>
                    <a:pt x="2474371" y="4471078"/>
                    <a:pt x="2366511" y="4252356"/>
                    <a:pt x="2267265" y="4304341"/>
                  </a:cubicBezTo>
                  <a:cubicBezTo>
                    <a:pt x="2231756" y="4436591"/>
                    <a:pt x="2142539" y="4281097"/>
                    <a:pt x="2102818" y="4304341"/>
                  </a:cubicBezTo>
                  <a:cubicBezTo>
                    <a:pt x="1995851" y="4366207"/>
                    <a:pt x="1979841" y="4177214"/>
                    <a:pt x="1881317" y="4304341"/>
                  </a:cubicBezTo>
                  <a:cubicBezTo>
                    <a:pt x="1738454" y="4077813"/>
                    <a:pt x="1651149" y="4037139"/>
                    <a:pt x="1545710" y="4304341"/>
                  </a:cubicBezTo>
                  <a:cubicBezTo>
                    <a:pt x="1407713" y="4602178"/>
                    <a:pt x="1454412" y="4236262"/>
                    <a:pt x="1324210" y="4304341"/>
                  </a:cubicBezTo>
                  <a:cubicBezTo>
                    <a:pt x="1190615" y="4485572"/>
                    <a:pt x="969958" y="4093707"/>
                    <a:pt x="988603" y="4304341"/>
                  </a:cubicBezTo>
                  <a:cubicBezTo>
                    <a:pt x="857251" y="4466941"/>
                    <a:pt x="756601" y="4192131"/>
                    <a:pt x="710050" y="4304341"/>
                  </a:cubicBezTo>
                  <a:cubicBezTo>
                    <a:pt x="567376" y="4397564"/>
                    <a:pt x="526695" y="4223753"/>
                    <a:pt x="545602" y="4304341"/>
                  </a:cubicBezTo>
                  <a:cubicBezTo>
                    <a:pt x="481637" y="4215888"/>
                    <a:pt x="74255" y="4143607"/>
                    <a:pt x="18699" y="4304341"/>
                  </a:cubicBezTo>
                  <a:cubicBezTo>
                    <a:pt x="-215138" y="3257037"/>
                    <a:pt x="-158841" y="2522877"/>
                    <a:pt x="18699" y="2188747"/>
                  </a:cubicBezTo>
                  <a:cubicBezTo>
                    <a:pt x="-208665" y="1537922"/>
                    <a:pt x="565586" y="1019075"/>
                    <a:pt x="108017" y="3147"/>
                  </a:cubicBezTo>
                  <a:close/>
                </a:path>
                <a:path w="5734050" h="4429724" fill="none" stroke="0" extrusionOk="0">
                  <a:moveTo>
                    <a:pt x="18699" y="235889"/>
                  </a:moveTo>
                  <a:cubicBezTo>
                    <a:pt x="41545" y="57536"/>
                    <a:pt x="115361" y="414608"/>
                    <a:pt x="240201" y="235889"/>
                  </a:cubicBezTo>
                  <a:cubicBezTo>
                    <a:pt x="316406" y="103869"/>
                    <a:pt x="473361" y="360314"/>
                    <a:pt x="461701" y="235889"/>
                  </a:cubicBezTo>
                  <a:cubicBezTo>
                    <a:pt x="426434" y="-48749"/>
                    <a:pt x="809191" y="496093"/>
                    <a:pt x="797308" y="235889"/>
                  </a:cubicBezTo>
                  <a:cubicBezTo>
                    <a:pt x="992600" y="-226281"/>
                    <a:pt x="1127424" y="372878"/>
                    <a:pt x="1247020" y="235889"/>
                  </a:cubicBezTo>
                  <a:cubicBezTo>
                    <a:pt x="1460921" y="178831"/>
                    <a:pt x="1731699" y="771103"/>
                    <a:pt x="1696734" y="235889"/>
                  </a:cubicBezTo>
                  <a:cubicBezTo>
                    <a:pt x="1838345" y="-56385"/>
                    <a:pt x="1970140" y="440414"/>
                    <a:pt x="2032341" y="235889"/>
                  </a:cubicBezTo>
                  <a:cubicBezTo>
                    <a:pt x="2032912" y="-70251"/>
                    <a:pt x="2203350" y="438811"/>
                    <a:pt x="2310894" y="235889"/>
                  </a:cubicBezTo>
                  <a:cubicBezTo>
                    <a:pt x="2377412" y="224684"/>
                    <a:pt x="2665386" y="461649"/>
                    <a:pt x="2703553" y="235889"/>
                  </a:cubicBezTo>
                  <a:cubicBezTo>
                    <a:pt x="2868094" y="269489"/>
                    <a:pt x="2865549" y="369852"/>
                    <a:pt x="2982107" y="235889"/>
                  </a:cubicBezTo>
                  <a:cubicBezTo>
                    <a:pt x="3053465" y="264250"/>
                    <a:pt x="3094972" y="410740"/>
                    <a:pt x="3203607" y="235889"/>
                  </a:cubicBezTo>
                  <a:cubicBezTo>
                    <a:pt x="3277427" y="-117529"/>
                    <a:pt x="3469567" y="482286"/>
                    <a:pt x="3596268" y="235889"/>
                  </a:cubicBezTo>
                  <a:cubicBezTo>
                    <a:pt x="3684623" y="-43655"/>
                    <a:pt x="3887792" y="367222"/>
                    <a:pt x="4045980" y="235889"/>
                  </a:cubicBezTo>
                  <a:cubicBezTo>
                    <a:pt x="4217890" y="81021"/>
                    <a:pt x="4167863" y="305884"/>
                    <a:pt x="4324534" y="235889"/>
                  </a:cubicBezTo>
                  <a:cubicBezTo>
                    <a:pt x="4440973" y="-95854"/>
                    <a:pt x="4398786" y="367187"/>
                    <a:pt x="4546034" y="235889"/>
                  </a:cubicBezTo>
                  <a:cubicBezTo>
                    <a:pt x="4874865" y="-180089"/>
                    <a:pt x="4949107" y="838154"/>
                    <a:pt x="4938695" y="235889"/>
                  </a:cubicBezTo>
                  <a:cubicBezTo>
                    <a:pt x="4960838" y="-36476"/>
                    <a:pt x="5161594" y="341606"/>
                    <a:pt x="5331354" y="235889"/>
                  </a:cubicBezTo>
                  <a:cubicBezTo>
                    <a:pt x="5562419" y="-95976"/>
                    <a:pt x="5585278" y="233110"/>
                    <a:pt x="5724014" y="235889"/>
                  </a:cubicBezTo>
                  <a:cubicBezTo>
                    <a:pt x="5553490" y="628234"/>
                    <a:pt x="5998608" y="1685531"/>
                    <a:pt x="5724014" y="2229429"/>
                  </a:cubicBezTo>
                  <a:cubicBezTo>
                    <a:pt x="5958621" y="3078257"/>
                    <a:pt x="5803042" y="3639978"/>
                    <a:pt x="5724014" y="4304341"/>
                  </a:cubicBezTo>
                  <a:cubicBezTo>
                    <a:pt x="5677659" y="4484727"/>
                    <a:pt x="5491927" y="4139704"/>
                    <a:pt x="5388407" y="4304341"/>
                  </a:cubicBezTo>
                  <a:cubicBezTo>
                    <a:pt x="5224213" y="4649348"/>
                    <a:pt x="5161931" y="3925979"/>
                    <a:pt x="4995748" y="4304341"/>
                  </a:cubicBezTo>
                  <a:cubicBezTo>
                    <a:pt x="4979399" y="4548494"/>
                    <a:pt x="4800904" y="4028240"/>
                    <a:pt x="4774248" y="4304341"/>
                  </a:cubicBezTo>
                  <a:cubicBezTo>
                    <a:pt x="4705007" y="4506283"/>
                    <a:pt x="4615456" y="4174033"/>
                    <a:pt x="4495693" y="4304341"/>
                  </a:cubicBezTo>
                  <a:cubicBezTo>
                    <a:pt x="4288916" y="4423366"/>
                    <a:pt x="4230947" y="4202897"/>
                    <a:pt x="4160087" y="4304341"/>
                  </a:cubicBezTo>
                  <a:cubicBezTo>
                    <a:pt x="4065194" y="4663640"/>
                    <a:pt x="3831231" y="4236974"/>
                    <a:pt x="3767427" y="4304341"/>
                  </a:cubicBezTo>
                  <a:cubicBezTo>
                    <a:pt x="3620478" y="4419171"/>
                    <a:pt x="3593676" y="4300295"/>
                    <a:pt x="3488874" y="4304341"/>
                  </a:cubicBezTo>
                  <a:cubicBezTo>
                    <a:pt x="3344197" y="4496820"/>
                    <a:pt x="3402345" y="3985965"/>
                    <a:pt x="3324427" y="4304341"/>
                  </a:cubicBezTo>
                  <a:cubicBezTo>
                    <a:pt x="3279383" y="4450984"/>
                    <a:pt x="3047366" y="4254442"/>
                    <a:pt x="2988819" y="4304341"/>
                  </a:cubicBezTo>
                  <a:cubicBezTo>
                    <a:pt x="2835298" y="4309272"/>
                    <a:pt x="2764858" y="3977900"/>
                    <a:pt x="2710266" y="4304341"/>
                  </a:cubicBezTo>
                  <a:cubicBezTo>
                    <a:pt x="2663016" y="4591418"/>
                    <a:pt x="2584417" y="4280799"/>
                    <a:pt x="2545819" y="4304341"/>
                  </a:cubicBezTo>
                  <a:cubicBezTo>
                    <a:pt x="2549789" y="4374778"/>
                    <a:pt x="2472135" y="4231434"/>
                    <a:pt x="2381370" y="4304341"/>
                  </a:cubicBezTo>
                  <a:cubicBezTo>
                    <a:pt x="2409539" y="4414633"/>
                    <a:pt x="2062102" y="4000912"/>
                    <a:pt x="1988712" y="4304341"/>
                  </a:cubicBezTo>
                  <a:cubicBezTo>
                    <a:pt x="1729241" y="4523705"/>
                    <a:pt x="1803004" y="4151405"/>
                    <a:pt x="1710157" y="4304341"/>
                  </a:cubicBezTo>
                  <a:cubicBezTo>
                    <a:pt x="1626127" y="4269408"/>
                    <a:pt x="1537827" y="4202495"/>
                    <a:pt x="1374551" y="4304341"/>
                  </a:cubicBezTo>
                  <a:cubicBezTo>
                    <a:pt x="1221050" y="4486743"/>
                    <a:pt x="1069269" y="4210445"/>
                    <a:pt x="981891" y="4304341"/>
                  </a:cubicBezTo>
                  <a:cubicBezTo>
                    <a:pt x="854515" y="4469706"/>
                    <a:pt x="737443" y="4312312"/>
                    <a:pt x="703338" y="4304341"/>
                  </a:cubicBezTo>
                  <a:cubicBezTo>
                    <a:pt x="707621" y="4226385"/>
                    <a:pt x="112802" y="4233041"/>
                    <a:pt x="18699" y="4304341"/>
                  </a:cubicBezTo>
                  <a:cubicBezTo>
                    <a:pt x="96521" y="3293219"/>
                    <a:pt x="125630" y="3153328"/>
                    <a:pt x="18699" y="2310801"/>
                  </a:cubicBezTo>
                  <a:cubicBezTo>
                    <a:pt x="2920" y="1700136"/>
                    <a:pt x="26232" y="1431094"/>
                    <a:pt x="18699" y="235889"/>
                  </a:cubicBezTo>
                  <a:close/>
                </a:path>
                <a:path w="5734050" h="4429724" fill="none" stroke="0" extrusionOk="0">
                  <a:moveTo>
                    <a:pt x="18699" y="235889"/>
                  </a:moveTo>
                  <a:cubicBezTo>
                    <a:pt x="144312" y="134804"/>
                    <a:pt x="173826" y="342961"/>
                    <a:pt x="240201" y="235889"/>
                  </a:cubicBezTo>
                  <a:cubicBezTo>
                    <a:pt x="269657" y="125322"/>
                    <a:pt x="378089" y="403946"/>
                    <a:pt x="461701" y="235889"/>
                  </a:cubicBezTo>
                  <a:cubicBezTo>
                    <a:pt x="398901" y="128406"/>
                    <a:pt x="614951" y="589117"/>
                    <a:pt x="797308" y="235889"/>
                  </a:cubicBezTo>
                  <a:cubicBezTo>
                    <a:pt x="968685" y="-226361"/>
                    <a:pt x="1062758" y="590786"/>
                    <a:pt x="1247020" y="235889"/>
                  </a:cubicBezTo>
                  <a:cubicBezTo>
                    <a:pt x="1435460" y="-64941"/>
                    <a:pt x="1391612" y="672966"/>
                    <a:pt x="1696734" y="235889"/>
                  </a:cubicBezTo>
                  <a:cubicBezTo>
                    <a:pt x="1770607" y="-45553"/>
                    <a:pt x="1982929" y="371247"/>
                    <a:pt x="2032341" y="235889"/>
                  </a:cubicBezTo>
                  <a:cubicBezTo>
                    <a:pt x="2061313" y="43330"/>
                    <a:pt x="2249185" y="365201"/>
                    <a:pt x="2310894" y="235889"/>
                  </a:cubicBezTo>
                  <a:cubicBezTo>
                    <a:pt x="2323068" y="223763"/>
                    <a:pt x="2527775" y="340969"/>
                    <a:pt x="2703553" y="235889"/>
                  </a:cubicBezTo>
                  <a:cubicBezTo>
                    <a:pt x="2887861" y="234071"/>
                    <a:pt x="2896916" y="284427"/>
                    <a:pt x="2982107" y="235889"/>
                  </a:cubicBezTo>
                  <a:cubicBezTo>
                    <a:pt x="3065360" y="259143"/>
                    <a:pt x="3176592" y="449842"/>
                    <a:pt x="3203607" y="235889"/>
                  </a:cubicBezTo>
                  <a:cubicBezTo>
                    <a:pt x="3188844" y="43033"/>
                    <a:pt x="3437439" y="395133"/>
                    <a:pt x="3596268" y="235889"/>
                  </a:cubicBezTo>
                  <a:cubicBezTo>
                    <a:pt x="3770087" y="269740"/>
                    <a:pt x="3970315" y="362640"/>
                    <a:pt x="4045980" y="235889"/>
                  </a:cubicBezTo>
                  <a:cubicBezTo>
                    <a:pt x="4234465" y="187859"/>
                    <a:pt x="4300612" y="409225"/>
                    <a:pt x="4324534" y="235889"/>
                  </a:cubicBezTo>
                  <a:cubicBezTo>
                    <a:pt x="4424439" y="54329"/>
                    <a:pt x="4378241" y="359472"/>
                    <a:pt x="4546034" y="235889"/>
                  </a:cubicBezTo>
                  <a:cubicBezTo>
                    <a:pt x="4613165" y="-296275"/>
                    <a:pt x="4727131" y="701973"/>
                    <a:pt x="4938695" y="235889"/>
                  </a:cubicBezTo>
                  <a:cubicBezTo>
                    <a:pt x="5111486" y="43129"/>
                    <a:pt x="5260723" y="562254"/>
                    <a:pt x="5331354" y="235889"/>
                  </a:cubicBezTo>
                  <a:cubicBezTo>
                    <a:pt x="5529349" y="-67830"/>
                    <a:pt x="5647236" y="285780"/>
                    <a:pt x="5724014" y="235889"/>
                  </a:cubicBezTo>
                  <a:cubicBezTo>
                    <a:pt x="5443489" y="428340"/>
                    <a:pt x="6059732" y="1612963"/>
                    <a:pt x="5724014" y="2229429"/>
                  </a:cubicBezTo>
                  <a:cubicBezTo>
                    <a:pt x="5623831" y="2937705"/>
                    <a:pt x="5911209" y="3527639"/>
                    <a:pt x="5724014" y="4304341"/>
                  </a:cubicBezTo>
                  <a:cubicBezTo>
                    <a:pt x="5634375" y="4541375"/>
                    <a:pt x="5490231" y="4177630"/>
                    <a:pt x="5388407" y="4304341"/>
                  </a:cubicBezTo>
                  <a:cubicBezTo>
                    <a:pt x="5254617" y="4523201"/>
                    <a:pt x="5079759" y="4133154"/>
                    <a:pt x="4995748" y="4304341"/>
                  </a:cubicBezTo>
                  <a:cubicBezTo>
                    <a:pt x="4963013" y="4489458"/>
                    <a:pt x="4935699" y="4056142"/>
                    <a:pt x="4774248" y="4304341"/>
                  </a:cubicBezTo>
                  <a:cubicBezTo>
                    <a:pt x="4627185" y="4454202"/>
                    <a:pt x="4626582" y="4292921"/>
                    <a:pt x="4495693" y="4304341"/>
                  </a:cubicBezTo>
                  <a:cubicBezTo>
                    <a:pt x="4432146" y="4343981"/>
                    <a:pt x="4286226" y="4154220"/>
                    <a:pt x="4160087" y="4304341"/>
                  </a:cubicBezTo>
                  <a:cubicBezTo>
                    <a:pt x="4056090" y="4743928"/>
                    <a:pt x="3823533" y="4137571"/>
                    <a:pt x="3767427" y="4304341"/>
                  </a:cubicBezTo>
                  <a:cubicBezTo>
                    <a:pt x="3639462" y="4378087"/>
                    <a:pt x="3638554" y="4282439"/>
                    <a:pt x="3488874" y="4304341"/>
                  </a:cubicBezTo>
                  <a:cubicBezTo>
                    <a:pt x="3331502" y="4275795"/>
                    <a:pt x="3400856" y="4107904"/>
                    <a:pt x="3324427" y="4304341"/>
                  </a:cubicBezTo>
                  <a:cubicBezTo>
                    <a:pt x="3215745" y="4495976"/>
                    <a:pt x="3180495" y="4119414"/>
                    <a:pt x="2988819" y="4304341"/>
                  </a:cubicBezTo>
                  <a:cubicBezTo>
                    <a:pt x="2846774" y="4377397"/>
                    <a:pt x="2815299" y="4125659"/>
                    <a:pt x="2710266" y="4304341"/>
                  </a:cubicBezTo>
                  <a:cubicBezTo>
                    <a:pt x="2667733" y="4554441"/>
                    <a:pt x="2588087" y="4294934"/>
                    <a:pt x="2545819" y="4304341"/>
                  </a:cubicBezTo>
                  <a:cubicBezTo>
                    <a:pt x="2520565" y="4308099"/>
                    <a:pt x="2488835" y="4144409"/>
                    <a:pt x="2381370" y="4304341"/>
                  </a:cubicBezTo>
                  <a:cubicBezTo>
                    <a:pt x="2295394" y="4446013"/>
                    <a:pt x="2248628" y="4271527"/>
                    <a:pt x="1988712" y="4304341"/>
                  </a:cubicBezTo>
                  <a:cubicBezTo>
                    <a:pt x="1783152" y="4484808"/>
                    <a:pt x="1842335" y="4255737"/>
                    <a:pt x="1710157" y="4304341"/>
                  </a:cubicBezTo>
                  <a:cubicBezTo>
                    <a:pt x="1584666" y="4255464"/>
                    <a:pt x="1532594" y="4218468"/>
                    <a:pt x="1374551" y="4304341"/>
                  </a:cubicBezTo>
                  <a:cubicBezTo>
                    <a:pt x="1177417" y="4410022"/>
                    <a:pt x="1021909" y="4168883"/>
                    <a:pt x="981891" y="4304341"/>
                  </a:cubicBezTo>
                  <a:cubicBezTo>
                    <a:pt x="902093" y="4492978"/>
                    <a:pt x="759548" y="4247587"/>
                    <a:pt x="703338" y="4304341"/>
                  </a:cubicBezTo>
                  <a:cubicBezTo>
                    <a:pt x="598976" y="4225907"/>
                    <a:pt x="202296" y="4192442"/>
                    <a:pt x="18699" y="4304341"/>
                  </a:cubicBezTo>
                  <a:cubicBezTo>
                    <a:pt x="-10129" y="3374512"/>
                    <a:pt x="-106942" y="3075378"/>
                    <a:pt x="18699" y="2310801"/>
                  </a:cubicBezTo>
                  <a:cubicBezTo>
                    <a:pt x="41294" y="1501463"/>
                    <a:pt x="-22966" y="1327317"/>
                    <a:pt x="18699" y="235889"/>
                  </a:cubicBezTo>
                  <a:close/>
                </a:path>
                <a:path w="5734050" h="4429724" fill="none" stroke="0" extrusionOk="0">
                  <a:moveTo>
                    <a:pt x="18699" y="235889"/>
                  </a:moveTo>
                  <a:cubicBezTo>
                    <a:pt x="101320" y="144629"/>
                    <a:pt x="207473" y="364312"/>
                    <a:pt x="240201" y="235889"/>
                  </a:cubicBezTo>
                  <a:cubicBezTo>
                    <a:pt x="269854" y="80741"/>
                    <a:pt x="427223" y="334408"/>
                    <a:pt x="461701" y="235889"/>
                  </a:cubicBezTo>
                  <a:cubicBezTo>
                    <a:pt x="427901" y="-97028"/>
                    <a:pt x="708681" y="419821"/>
                    <a:pt x="797308" y="235889"/>
                  </a:cubicBezTo>
                  <a:cubicBezTo>
                    <a:pt x="957381" y="-167379"/>
                    <a:pt x="1019913" y="512022"/>
                    <a:pt x="1247020" y="235889"/>
                  </a:cubicBezTo>
                  <a:cubicBezTo>
                    <a:pt x="1360076" y="-66326"/>
                    <a:pt x="1530650" y="617328"/>
                    <a:pt x="1696734" y="235889"/>
                  </a:cubicBezTo>
                  <a:cubicBezTo>
                    <a:pt x="1756686" y="-21825"/>
                    <a:pt x="2005373" y="324364"/>
                    <a:pt x="2032341" y="235889"/>
                  </a:cubicBezTo>
                  <a:cubicBezTo>
                    <a:pt x="2106397" y="49727"/>
                    <a:pt x="2276714" y="404203"/>
                    <a:pt x="2310894" y="235889"/>
                  </a:cubicBezTo>
                  <a:cubicBezTo>
                    <a:pt x="2410130" y="293295"/>
                    <a:pt x="2538111" y="352952"/>
                    <a:pt x="2703553" y="235889"/>
                  </a:cubicBezTo>
                  <a:cubicBezTo>
                    <a:pt x="2876118" y="249627"/>
                    <a:pt x="2877272" y="279668"/>
                    <a:pt x="2982107" y="235889"/>
                  </a:cubicBezTo>
                  <a:cubicBezTo>
                    <a:pt x="3127096" y="240345"/>
                    <a:pt x="3240538" y="432506"/>
                    <a:pt x="3203607" y="235889"/>
                  </a:cubicBezTo>
                  <a:cubicBezTo>
                    <a:pt x="3283131" y="-28168"/>
                    <a:pt x="3350245" y="412415"/>
                    <a:pt x="3596268" y="235889"/>
                  </a:cubicBezTo>
                  <a:cubicBezTo>
                    <a:pt x="3748160" y="315933"/>
                    <a:pt x="3983354" y="461500"/>
                    <a:pt x="4045980" y="235889"/>
                  </a:cubicBezTo>
                  <a:cubicBezTo>
                    <a:pt x="4222786" y="117569"/>
                    <a:pt x="4191203" y="452976"/>
                    <a:pt x="4324534" y="235889"/>
                  </a:cubicBezTo>
                  <a:cubicBezTo>
                    <a:pt x="4433202" y="-8648"/>
                    <a:pt x="4407561" y="330947"/>
                    <a:pt x="4546034" y="235889"/>
                  </a:cubicBezTo>
                  <a:cubicBezTo>
                    <a:pt x="4585945" y="-112139"/>
                    <a:pt x="4820367" y="708066"/>
                    <a:pt x="4938695" y="235889"/>
                  </a:cubicBezTo>
                  <a:cubicBezTo>
                    <a:pt x="5090298" y="-12182"/>
                    <a:pt x="5113747" y="421649"/>
                    <a:pt x="5331354" y="235889"/>
                  </a:cubicBezTo>
                  <a:cubicBezTo>
                    <a:pt x="5522156" y="-100546"/>
                    <a:pt x="5628845" y="246291"/>
                    <a:pt x="5724014" y="235889"/>
                  </a:cubicBezTo>
                  <a:cubicBezTo>
                    <a:pt x="5896073" y="364979"/>
                    <a:pt x="5699683" y="1264737"/>
                    <a:pt x="5724014" y="2229429"/>
                  </a:cubicBezTo>
                  <a:cubicBezTo>
                    <a:pt x="5700164" y="3092769"/>
                    <a:pt x="5703036" y="3516783"/>
                    <a:pt x="5724014" y="4304341"/>
                  </a:cubicBezTo>
                  <a:cubicBezTo>
                    <a:pt x="5651170" y="4486054"/>
                    <a:pt x="5535782" y="4032782"/>
                    <a:pt x="5388407" y="4304341"/>
                  </a:cubicBezTo>
                  <a:cubicBezTo>
                    <a:pt x="5366508" y="4425458"/>
                    <a:pt x="5027338" y="4075566"/>
                    <a:pt x="4995748" y="4304341"/>
                  </a:cubicBezTo>
                  <a:cubicBezTo>
                    <a:pt x="4955364" y="4449511"/>
                    <a:pt x="4870165" y="4113686"/>
                    <a:pt x="4774248" y="4304341"/>
                  </a:cubicBezTo>
                  <a:cubicBezTo>
                    <a:pt x="4685381" y="4530402"/>
                    <a:pt x="4617610" y="4283973"/>
                    <a:pt x="4495693" y="4304341"/>
                  </a:cubicBezTo>
                  <a:cubicBezTo>
                    <a:pt x="4389026" y="4396091"/>
                    <a:pt x="4487443" y="4046952"/>
                    <a:pt x="4160087" y="4304341"/>
                  </a:cubicBezTo>
                  <a:cubicBezTo>
                    <a:pt x="4029319" y="4765125"/>
                    <a:pt x="3925256" y="4101230"/>
                    <a:pt x="3767427" y="4304341"/>
                  </a:cubicBezTo>
                  <a:cubicBezTo>
                    <a:pt x="3642857" y="4333722"/>
                    <a:pt x="3619483" y="4292740"/>
                    <a:pt x="3488874" y="4304341"/>
                  </a:cubicBezTo>
                  <a:cubicBezTo>
                    <a:pt x="3322143" y="4305840"/>
                    <a:pt x="3372902" y="4135373"/>
                    <a:pt x="3324427" y="4304341"/>
                  </a:cubicBezTo>
                  <a:cubicBezTo>
                    <a:pt x="3247386" y="4527846"/>
                    <a:pt x="3209823" y="4066958"/>
                    <a:pt x="2988819" y="4304341"/>
                  </a:cubicBezTo>
                  <a:cubicBezTo>
                    <a:pt x="2939900" y="4482863"/>
                    <a:pt x="2705212" y="3965747"/>
                    <a:pt x="2710266" y="4304341"/>
                  </a:cubicBezTo>
                  <a:cubicBezTo>
                    <a:pt x="2666286" y="4549144"/>
                    <a:pt x="2591212" y="4305682"/>
                    <a:pt x="2545819" y="4304341"/>
                  </a:cubicBezTo>
                  <a:cubicBezTo>
                    <a:pt x="2498962" y="4337172"/>
                    <a:pt x="2443085" y="4149842"/>
                    <a:pt x="2381370" y="4304341"/>
                  </a:cubicBezTo>
                  <a:cubicBezTo>
                    <a:pt x="2293036" y="4409022"/>
                    <a:pt x="2165884" y="4258495"/>
                    <a:pt x="1988712" y="4304341"/>
                  </a:cubicBezTo>
                  <a:cubicBezTo>
                    <a:pt x="1840756" y="4517789"/>
                    <a:pt x="1837939" y="4270857"/>
                    <a:pt x="1710157" y="4304341"/>
                  </a:cubicBezTo>
                  <a:cubicBezTo>
                    <a:pt x="1570989" y="4273027"/>
                    <a:pt x="1581507" y="4145979"/>
                    <a:pt x="1374551" y="4304341"/>
                  </a:cubicBezTo>
                  <a:cubicBezTo>
                    <a:pt x="1169503" y="4291581"/>
                    <a:pt x="1085118" y="4097799"/>
                    <a:pt x="981891" y="4304341"/>
                  </a:cubicBezTo>
                  <a:cubicBezTo>
                    <a:pt x="889140" y="4504278"/>
                    <a:pt x="797711" y="4215871"/>
                    <a:pt x="703338" y="4304341"/>
                  </a:cubicBezTo>
                  <a:cubicBezTo>
                    <a:pt x="585451" y="4074053"/>
                    <a:pt x="84920" y="4128719"/>
                    <a:pt x="18699" y="4304341"/>
                  </a:cubicBezTo>
                  <a:cubicBezTo>
                    <a:pt x="172067" y="3531285"/>
                    <a:pt x="-129881" y="3107545"/>
                    <a:pt x="18699" y="2310801"/>
                  </a:cubicBezTo>
                  <a:cubicBezTo>
                    <a:pt x="14673" y="1434026"/>
                    <a:pt x="31670" y="1330768"/>
                    <a:pt x="18699" y="235889"/>
                  </a:cubicBezTo>
                  <a:close/>
                </a:path>
                <a:path w="5734050" h="4429724" fill="none" stroke="0" extrusionOk="0">
                  <a:moveTo>
                    <a:pt x="18699" y="235889"/>
                  </a:moveTo>
                  <a:cubicBezTo>
                    <a:pt x="98907" y="169769"/>
                    <a:pt x="144782" y="350951"/>
                    <a:pt x="240201" y="235889"/>
                  </a:cubicBezTo>
                  <a:cubicBezTo>
                    <a:pt x="259629" y="88993"/>
                    <a:pt x="438830" y="363412"/>
                    <a:pt x="461701" y="235889"/>
                  </a:cubicBezTo>
                  <a:cubicBezTo>
                    <a:pt x="432474" y="-81848"/>
                    <a:pt x="634899" y="372441"/>
                    <a:pt x="797308" y="235889"/>
                  </a:cubicBezTo>
                  <a:cubicBezTo>
                    <a:pt x="1004892" y="-146503"/>
                    <a:pt x="999456" y="507961"/>
                    <a:pt x="1247020" y="235889"/>
                  </a:cubicBezTo>
                  <a:cubicBezTo>
                    <a:pt x="1395397" y="-115911"/>
                    <a:pt x="1555921" y="719313"/>
                    <a:pt x="1696734" y="235889"/>
                  </a:cubicBezTo>
                  <a:cubicBezTo>
                    <a:pt x="1768068" y="-25515"/>
                    <a:pt x="1982144" y="304574"/>
                    <a:pt x="2032341" y="235889"/>
                  </a:cubicBezTo>
                  <a:cubicBezTo>
                    <a:pt x="2075110" y="74385"/>
                    <a:pt x="2217745" y="446943"/>
                    <a:pt x="2310894" y="235889"/>
                  </a:cubicBezTo>
                  <a:cubicBezTo>
                    <a:pt x="2412203" y="338135"/>
                    <a:pt x="2517981" y="344906"/>
                    <a:pt x="2703553" y="235889"/>
                  </a:cubicBezTo>
                  <a:cubicBezTo>
                    <a:pt x="2882001" y="254652"/>
                    <a:pt x="2879123" y="278732"/>
                    <a:pt x="2982107" y="235889"/>
                  </a:cubicBezTo>
                  <a:cubicBezTo>
                    <a:pt x="3095263" y="266208"/>
                    <a:pt x="3277583" y="447049"/>
                    <a:pt x="3203607" y="235889"/>
                  </a:cubicBezTo>
                  <a:cubicBezTo>
                    <a:pt x="3301035" y="-85857"/>
                    <a:pt x="3329922" y="398726"/>
                    <a:pt x="3596268" y="235889"/>
                  </a:cubicBezTo>
                  <a:cubicBezTo>
                    <a:pt x="3757136" y="294244"/>
                    <a:pt x="3963799" y="415853"/>
                    <a:pt x="4045980" y="235889"/>
                  </a:cubicBezTo>
                  <a:cubicBezTo>
                    <a:pt x="4287639" y="124706"/>
                    <a:pt x="4269382" y="559311"/>
                    <a:pt x="4324534" y="235889"/>
                  </a:cubicBezTo>
                  <a:cubicBezTo>
                    <a:pt x="4397159" y="25313"/>
                    <a:pt x="4347071" y="304069"/>
                    <a:pt x="4546034" y="235889"/>
                  </a:cubicBezTo>
                  <a:cubicBezTo>
                    <a:pt x="4455196" y="-197789"/>
                    <a:pt x="4800011" y="837789"/>
                    <a:pt x="4938695" y="235889"/>
                  </a:cubicBezTo>
                  <a:cubicBezTo>
                    <a:pt x="5141081" y="48750"/>
                    <a:pt x="5167213" y="333283"/>
                    <a:pt x="5331354" y="235889"/>
                  </a:cubicBezTo>
                  <a:cubicBezTo>
                    <a:pt x="5539872" y="-113121"/>
                    <a:pt x="5614345" y="232714"/>
                    <a:pt x="5724014" y="235889"/>
                  </a:cubicBezTo>
                  <a:cubicBezTo>
                    <a:pt x="5895079" y="257122"/>
                    <a:pt x="5858136" y="1204504"/>
                    <a:pt x="5724014" y="2229429"/>
                  </a:cubicBezTo>
                  <a:cubicBezTo>
                    <a:pt x="5704991" y="3200708"/>
                    <a:pt x="5678295" y="3504865"/>
                    <a:pt x="5724014" y="4304341"/>
                  </a:cubicBezTo>
                  <a:cubicBezTo>
                    <a:pt x="5678676" y="4549277"/>
                    <a:pt x="5527028" y="4043305"/>
                    <a:pt x="5388407" y="4304341"/>
                  </a:cubicBezTo>
                  <a:cubicBezTo>
                    <a:pt x="5294180" y="4471085"/>
                    <a:pt x="5025779" y="4115489"/>
                    <a:pt x="4995748" y="4304341"/>
                  </a:cubicBezTo>
                  <a:cubicBezTo>
                    <a:pt x="4915947" y="4372853"/>
                    <a:pt x="4869598" y="4053939"/>
                    <a:pt x="4774248" y="4304341"/>
                  </a:cubicBezTo>
                  <a:cubicBezTo>
                    <a:pt x="4679421" y="4540070"/>
                    <a:pt x="4603865" y="4273838"/>
                    <a:pt x="4495693" y="4304341"/>
                  </a:cubicBezTo>
                  <a:cubicBezTo>
                    <a:pt x="4308627" y="4511941"/>
                    <a:pt x="4373755" y="4016189"/>
                    <a:pt x="4160087" y="4304341"/>
                  </a:cubicBezTo>
                  <a:cubicBezTo>
                    <a:pt x="4041102" y="4820387"/>
                    <a:pt x="3914299" y="4058810"/>
                    <a:pt x="3767427" y="4304341"/>
                  </a:cubicBezTo>
                  <a:cubicBezTo>
                    <a:pt x="3646661" y="4324369"/>
                    <a:pt x="3615363" y="4287205"/>
                    <a:pt x="3488874" y="4304341"/>
                  </a:cubicBezTo>
                  <a:cubicBezTo>
                    <a:pt x="3260915" y="4346809"/>
                    <a:pt x="3407810" y="3999443"/>
                    <a:pt x="3324427" y="4304341"/>
                  </a:cubicBezTo>
                  <a:cubicBezTo>
                    <a:pt x="3209693" y="4520255"/>
                    <a:pt x="3157109" y="4002594"/>
                    <a:pt x="2988819" y="4304341"/>
                  </a:cubicBezTo>
                  <a:cubicBezTo>
                    <a:pt x="2910719" y="4536268"/>
                    <a:pt x="2834073" y="4022102"/>
                    <a:pt x="2710266" y="4304341"/>
                  </a:cubicBezTo>
                  <a:cubicBezTo>
                    <a:pt x="2673452" y="4560352"/>
                    <a:pt x="2581671" y="4312139"/>
                    <a:pt x="2545819" y="4304341"/>
                  </a:cubicBezTo>
                  <a:cubicBezTo>
                    <a:pt x="2493550" y="4335657"/>
                    <a:pt x="2481970" y="4149279"/>
                    <a:pt x="2381370" y="4304341"/>
                  </a:cubicBezTo>
                  <a:cubicBezTo>
                    <a:pt x="2206641" y="4419447"/>
                    <a:pt x="2186768" y="4293420"/>
                    <a:pt x="1988712" y="4304341"/>
                  </a:cubicBezTo>
                  <a:cubicBezTo>
                    <a:pt x="1859619" y="4557866"/>
                    <a:pt x="1873199" y="4245636"/>
                    <a:pt x="1710157" y="4304341"/>
                  </a:cubicBezTo>
                  <a:cubicBezTo>
                    <a:pt x="1578958" y="4281169"/>
                    <a:pt x="1562232" y="4151359"/>
                    <a:pt x="1374551" y="4304341"/>
                  </a:cubicBezTo>
                  <a:cubicBezTo>
                    <a:pt x="1170922" y="4294999"/>
                    <a:pt x="1028884" y="4107459"/>
                    <a:pt x="981891" y="4304341"/>
                  </a:cubicBezTo>
                  <a:cubicBezTo>
                    <a:pt x="875026" y="4534058"/>
                    <a:pt x="812513" y="4177936"/>
                    <a:pt x="703338" y="4304341"/>
                  </a:cubicBezTo>
                  <a:cubicBezTo>
                    <a:pt x="541061" y="4068812"/>
                    <a:pt x="129468" y="4172227"/>
                    <a:pt x="18699" y="4304341"/>
                  </a:cubicBezTo>
                  <a:cubicBezTo>
                    <a:pt x="40127" y="3574855"/>
                    <a:pt x="-122918" y="3069392"/>
                    <a:pt x="18699" y="2310801"/>
                  </a:cubicBezTo>
                  <a:cubicBezTo>
                    <a:pt x="26477" y="1410084"/>
                    <a:pt x="27920" y="1357279"/>
                    <a:pt x="18699" y="235889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128657" y="763845"/>
              <a:ext cx="5368229" cy="1887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tabLst>
                  <a:tab pos="177800" algn="l"/>
                  <a:tab pos="540385" algn="l"/>
                  <a:tab pos="900430" algn="l"/>
                </a:tabLst>
              </a:pPr>
              <a:r>
                <a:rPr lang="en-US" sz="28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Từ 7 × 7 ta có thể tìm tích bằng nhiều cách. Chẳng hạn:</a:t>
              </a:r>
              <a:endParaRPr lang="en-US" sz="24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just">
                <a:lnSpc>
                  <a:spcPct val="107000"/>
                </a:lnSpc>
                <a:spcAft>
                  <a:spcPts val="800"/>
                </a:spcAft>
                <a:tabLst>
                  <a:tab pos="177800" algn="l"/>
                  <a:tab pos="540385" algn="l"/>
                  <a:tab pos="900430" algn="l"/>
                </a:tabLst>
              </a:pPr>
              <a:r>
                <a:rPr lang="en-US" sz="28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Dùng các tấm bìa 7 chấm tròn.</a:t>
              </a:r>
              <a:endParaRPr lang="en-US" sz="24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96000" y="3291736"/>
              <a:ext cx="5562600" cy="1165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Cộng thêm 7 vào tích ngay trước</a:t>
              </a:r>
              <a:endParaRPr lang="en-US" sz="2800" b="1">
                <a:latin typeface="+mj-l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132529" y="2337629"/>
              <a:ext cx="553695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Chuyển về tổng các số hạng bằng nhau</a:t>
              </a:r>
              <a:endParaRPr lang="en-US" sz="2800" b="1">
                <a:latin typeface="+mj-lt"/>
              </a:endParaRPr>
            </a:p>
          </p:txBody>
        </p:sp>
      </p:grpSp>
      <p:pic>
        <p:nvPicPr>
          <p:cNvPr id="10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6042" y="2760253"/>
            <a:ext cx="2313856" cy="4059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294720" y="0"/>
            <a:ext cx="12781440" cy="7130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880" y="1555510"/>
            <a:ext cx="3851518" cy="532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5847" t="56723"/>
          <a:stretch>
            <a:fillRect/>
          </a:stretch>
        </p:blipFill>
        <p:spPr>
          <a:xfrm>
            <a:off x="7252342" y="756389"/>
            <a:ext cx="4264145" cy="35504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234382" y="705007"/>
            <a:ext cx="4858778" cy="1815882"/>
            <a:chOff x="143466" y="147782"/>
            <a:chExt cx="4858778" cy="1815882"/>
          </a:xfrm>
        </p:grpSpPr>
        <p:sp>
          <p:nvSpPr>
            <p:cNvPr id="14" name="Speech Bubble: Rectangle with Corners Rounded 13"/>
            <p:cNvSpPr/>
            <p:nvPr/>
          </p:nvSpPr>
          <p:spPr>
            <a:xfrm flipH="1">
              <a:off x="143466" y="147782"/>
              <a:ext cx="4858778" cy="1753901"/>
            </a:xfrm>
            <a:prstGeom prst="wedgeRoundRectCallout">
              <a:avLst>
                <a:gd name="adj1" fmla="val -38897"/>
                <a:gd name="adj2" fmla="val 66388"/>
                <a:gd name="adj3" fmla="val 16667"/>
              </a:avLst>
            </a:prstGeom>
            <a:solidFill>
              <a:srgbClr val="FF99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618" y="147782"/>
              <a:ext cx="47546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 7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 ta giải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 vượt qua thử thách 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5 L -0.21966 -0.30672 C -0.203 -0.3044 -0.18594 -0.30602 -0.16966 -0.3 C -0.15274 -0.29329 -0.16016 -0.28403 -0.15143 -0.27385 C -0.14818 -0.27014 -0.14115 -0.26459 -0.14115 -0.26459 L -0.13646 -0.25255 L -0.1211 -0.20649 C -0.11094 -0.16459 -0.11628 -0.18149 -0.10638 -0.15463 C -0.10391 -0.13704 -0.10664 -0.15024 -0.09597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1 -0.04121 -0.0569 -0.04028 C -0.0556 -0.03912 -0.0543 -0.03797 -0.05326 -0.03681 C -0.05052 -0.03287 -0.0487 -0.02848 -0.04518 -0.02639 C -0.04375 -0.02524 -0.04206 -0.025 -0.0405 -0.02454 C -0.03933 -0.02338 -0.03828 -0.02176 -0.03711 -0.02107 C -0.03555 -0.02014 -0.03399 -0.02014 -0.03242 -0.01945 C -0.03073 -0.01829 -0.02943 -0.0169 -0.028 -0.01598 C -0.02683 -0.01505 -0.02539 -0.01482 -0.02435 -0.01412 C -0.02318 -0.0132 -0.02214 -0.01135 -0.02097 -0.01065 C -0.01862 -0.00926 -0.01641 -0.00834 -0.01406 -0.00718 C -0.01289 -0.00672 -0.01159 -0.00602 -0.01042 -0.00556 C -0.00899 -0.00487 -0.00742 -0.0044 -0.00599 -0.00371 C 0.00078 4.44444E-6 -0.00326 -0.00024 -0.00013 -0.00024 L -0.00013 4.44444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0" y="-16554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1965" y="-1157418"/>
            <a:ext cx="7527810" cy="938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54" y="2243153"/>
            <a:ext cx="5041829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63354" y="-136211"/>
            <a:ext cx="12468513" cy="703046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36376" y="1638374"/>
            <a:ext cx="4900346" cy="1330570"/>
            <a:chOff x="698832" y="167784"/>
            <a:chExt cx="4376812" cy="133057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698832" y="167784"/>
              <a:ext cx="4376812" cy="1330570"/>
            </a:xfrm>
            <a:prstGeom prst="wedgeRoundRectCallout">
              <a:avLst>
                <a:gd name="adj1" fmla="val -65350"/>
                <a:gd name="adj2" fmla="val -23941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8791" y="188872"/>
              <a:ext cx="4216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điền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sp>
        <p:nvSpPr>
          <p:cNvPr id="12" name="Rounded Rectangle 6"/>
          <p:cNvSpPr/>
          <p:nvPr/>
        </p:nvSpPr>
        <p:spPr>
          <a:xfrm>
            <a:off x="3763415" y="3288105"/>
            <a:ext cx="713024" cy="66446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341809" y="3288105"/>
            <a:ext cx="733034" cy="704974"/>
            <a:chOff x="5431659" y="3702531"/>
            <a:chExt cx="556534" cy="517152"/>
          </a:xfrm>
        </p:grpSpPr>
        <p:sp>
          <p:nvSpPr>
            <p:cNvPr id="27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20937" y="3288105"/>
            <a:ext cx="733034" cy="704974"/>
            <a:chOff x="5431659" y="3702531"/>
            <a:chExt cx="556534" cy="517152"/>
          </a:xfrm>
        </p:grpSpPr>
        <p:sp>
          <p:nvSpPr>
            <p:cNvPr id="48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ounded Rectangle 13"/>
          <p:cNvSpPr/>
          <p:nvPr/>
        </p:nvSpPr>
        <p:spPr>
          <a:xfrm>
            <a:off x="6171776" y="3318816"/>
            <a:ext cx="713024" cy="66446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43752" y="3239719"/>
            <a:ext cx="73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54" name="Rounded Rectangle 13"/>
          <p:cNvSpPr/>
          <p:nvPr/>
        </p:nvSpPr>
        <p:spPr>
          <a:xfrm>
            <a:off x="6975499" y="3304626"/>
            <a:ext cx="713024" cy="66446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98632" y="3239718"/>
            <a:ext cx="73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736858" y="3318816"/>
            <a:ext cx="733034" cy="704974"/>
            <a:chOff x="5431659" y="3702531"/>
            <a:chExt cx="556534" cy="517152"/>
          </a:xfrm>
        </p:grpSpPr>
        <p:sp>
          <p:nvSpPr>
            <p:cNvPr id="57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Rounded Rectangle 13"/>
          <p:cNvSpPr/>
          <p:nvPr/>
        </p:nvSpPr>
        <p:spPr>
          <a:xfrm>
            <a:off x="8572576" y="3343882"/>
            <a:ext cx="713024" cy="66446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589214" y="3280954"/>
            <a:ext cx="65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326498" y="3336085"/>
            <a:ext cx="733034" cy="704974"/>
            <a:chOff x="5431659" y="3702531"/>
            <a:chExt cx="556534" cy="517152"/>
          </a:xfrm>
        </p:grpSpPr>
        <p:sp>
          <p:nvSpPr>
            <p:cNvPr id="63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56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Rounded Rectangle 13"/>
          <p:cNvSpPr/>
          <p:nvPr/>
        </p:nvSpPr>
        <p:spPr>
          <a:xfrm>
            <a:off x="10137388" y="3379024"/>
            <a:ext cx="713024" cy="626316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127383" y="3288105"/>
            <a:ext cx="73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0934633" y="3356963"/>
            <a:ext cx="733034" cy="704974"/>
            <a:chOff x="5431659" y="3702531"/>
            <a:chExt cx="556534" cy="517152"/>
          </a:xfrm>
        </p:grpSpPr>
        <p:sp>
          <p:nvSpPr>
            <p:cNvPr id="69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" t="-1345" r="70828" b="1345"/>
          <a:stretch>
            <a:fillRect/>
          </a:stretch>
        </p:blipFill>
        <p:spPr>
          <a:xfrm>
            <a:off x="330478" y="-882769"/>
            <a:ext cx="3080004" cy="8044660"/>
          </a:xfrm>
          <a:prstGeom prst="rect">
            <a:avLst/>
          </a:prstGeom>
          <a:effectLst>
            <a:glow rad="889000">
              <a:schemeClr val="bg1"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/>
          <a:stretch>
            <a:fillRect/>
          </a:stretch>
        </p:blipFill>
        <p:spPr>
          <a:xfrm>
            <a:off x="7235306" y="154589"/>
            <a:ext cx="3321096" cy="3128138"/>
          </a:xfrm>
          <a:prstGeom prst="rect">
            <a:avLst/>
          </a:prstGeom>
        </p:spPr>
      </p:pic>
      <p:sp>
        <p:nvSpPr>
          <p:cNvPr id="36" name="Rounded Rectangle 6"/>
          <p:cNvSpPr/>
          <p:nvPr/>
        </p:nvSpPr>
        <p:spPr>
          <a:xfrm>
            <a:off x="10850412" y="5703577"/>
            <a:ext cx="713024" cy="66446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200327" y="5683321"/>
            <a:ext cx="733034" cy="704974"/>
            <a:chOff x="5431659" y="3702531"/>
            <a:chExt cx="556534" cy="517152"/>
          </a:xfrm>
        </p:grpSpPr>
        <p:sp>
          <p:nvSpPr>
            <p:cNvPr id="38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013374" y="5700155"/>
            <a:ext cx="733034" cy="704974"/>
            <a:chOff x="5431659" y="3702531"/>
            <a:chExt cx="556534" cy="517152"/>
          </a:xfrm>
        </p:grpSpPr>
        <p:sp>
          <p:nvSpPr>
            <p:cNvPr id="41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39911" y="5666269"/>
            <a:ext cx="733034" cy="704974"/>
            <a:chOff x="5431656" y="3702531"/>
            <a:chExt cx="556534" cy="517152"/>
          </a:xfrm>
        </p:grpSpPr>
        <p:sp>
          <p:nvSpPr>
            <p:cNvPr id="44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31656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626864" y="5642080"/>
            <a:ext cx="733034" cy="704974"/>
            <a:chOff x="5431659" y="3702531"/>
            <a:chExt cx="556534" cy="517152"/>
          </a:xfrm>
        </p:grpSpPr>
        <p:sp>
          <p:nvSpPr>
            <p:cNvPr id="71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35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838170" y="5642080"/>
            <a:ext cx="733034" cy="704974"/>
            <a:chOff x="5431659" y="3702531"/>
            <a:chExt cx="556534" cy="517152"/>
          </a:xfrm>
        </p:grpSpPr>
        <p:sp>
          <p:nvSpPr>
            <p:cNvPr id="74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024453" y="5618517"/>
            <a:ext cx="733034" cy="704974"/>
            <a:chOff x="5431659" y="3702531"/>
            <a:chExt cx="556534" cy="517152"/>
          </a:xfrm>
        </p:grpSpPr>
        <p:sp>
          <p:nvSpPr>
            <p:cNvPr id="77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49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200122" y="5590551"/>
            <a:ext cx="733034" cy="704974"/>
            <a:chOff x="5431659" y="3702531"/>
            <a:chExt cx="556534" cy="517152"/>
          </a:xfrm>
        </p:grpSpPr>
        <p:sp>
          <p:nvSpPr>
            <p:cNvPr id="80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56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423999" y="5609291"/>
            <a:ext cx="733034" cy="704974"/>
            <a:chOff x="5431659" y="3702531"/>
            <a:chExt cx="556534" cy="517152"/>
          </a:xfrm>
        </p:grpSpPr>
        <p:sp>
          <p:nvSpPr>
            <p:cNvPr id="83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63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586961" y="5574840"/>
            <a:ext cx="733034" cy="704974"/>
            <a:chOff x="5431659" y="3702531"/>
            <a:chExt cx="556534" cy="517152"/>
          </a:xfrm>
        </p:grpSpPr>
        <p:sp>
          <p:nvSpPr>
            <p:cNvPr id="86" name="Rounded Rectangle 13"/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31659" y="3702531"/>
              <a:ext cx="556534" cy="5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Speech Bubble: Rectangle with Corners Rounded 1"/>
          <p:cNvSpPr/>
          <p:nvPr/>
        </p:nvSpPr>
        <p:spPr>
          <a:xfrm rot="21231640">
            <a:off x="2878524" y="4269972"/>
            <a:ext cx="2849534" cy="1052112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Bạn hãy đọc ngược lại nhé!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194052" y="126382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3949" y="191697"/>
            <a:ext cx="1315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Số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2.08333E-6 3.7037E-7 L 2.08333E-6 -0.07222 " pathEditMode="relative" rAng="0" ptsTypes="AA">
                                          <p:cBhvr>
                                            <p:cTn id="15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51" grpId="0" animBg="1"/>
          <p:bldP spid="52" grpId="0"/>
          <p:bldP spid="54" grpId="0" animBg="1"/>
          <p:bldP spid="55" grpId="0"/>
          <p:bldP spid="60" grpId="0" animBg="1"/>
          <p:bldP spid="61" grpId="0"/>
          <p:bldP spid="66" grpId="0" animBg="1"/>
          <p:bldP spid="67" grpId="0"/>
          <p:bldP spid="36" grpId="0" animBg="1"/>
          <p:bldP spid="2" grpId="0" animBg="1"/>
          <p:bldP spid="4" grpId="0" animBg="1"/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2.08333E-6 3.7037E-7 L 2.08333E-6 -0.07222 " pathEditMode="relative" rAng="0" ptsTypes="AA">
                                          <p:cBhvr>
                                            <p:cTn id="15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51" grpId="0" animBg="1"/>
          <p:bldP spid="52" grpId="0"/>
          <p:bldP spid="54" grpId="0" animBg="1"/>
          <p:bldP spid="55" grpId="0"/>
          <p:bldP spid="60" grpId="0" animBg="1"/>
          <p:bldP spid="61" grpId="0"/>
          <p:bldP spid="66" grpId="0" animBg="1"/>
          <p:bldP spid="67" grpId="0"/>
          <p:bldP spid="36" grpId="0" animBg="1"/>
          <p:bldP spid="2" grpId="0" animBg="1"/>
          <p:bldP spid="4" grpId="0" animBg="1"/>
          <p:bldP spid="5" grpId="0"/>
          <p:bldP spid="5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0" y="-41808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1308189" y="2245822"/>
            <a:ext cx="1687285" cy="1393371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17375E"/>
                </a:solidFill>
              </a:rPr>
              <a:t>42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7834" y="2033664"/>
            <a:ext cx="1393371" cy="1687285"/>
            <a:chOff x="3329618" y="688219"/>
            <a:chExt cx="1393371" cy="1687285"/>
          </a:xfrm>
        </p:grpSpPr>
        <p:sp>
          <p:nvSpPr>
            <p:cNvPr id="50" name="Isosceles Triangle 49"/>
            <p:cNvSpPr/>
            <p:nvPr/>
          </p:nvSpPr>
          <p:spPr>
            <a:xfrm rot="16200000">
              <a:off x="3182661" y="835176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86200" y="1147140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21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48257" y="4014068"/>
            <a:ext cx="1687285" cy="1393371"/>
            <a:chOff x="1446389" y="3485848"/>
            <a:chExt cx="1687285" cy="1393371"/>
          </a:xfrm>
        </p:grpSpPr>
        <p:sp>
          <p:nvSpPr>
            <p:cNvPr id="52" name="Isosceles Triangle 51"/>
            <p:cNvSpPr/>
            <p:nvPr/>
          </p:nvSpPr>
          <p:spPr>
            <a:xfrm rot="10800000">
              <a:off x="1446389" y="3485848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34216" y="3585540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83648" y="3957930"/>
            <a:ext cx="1393371" cy="1687285"/>
            <a:chOff x="3280631" y="3823303"/>
            <a:chExt cx="1393371" cy="1687285"/>
          </a:xfrm>
        </p:grpSpPr>
        <p:sp>
          <p:nvSpPr>
            <p:cNvPr id="54" name="Isosceles Triangle 53"/>
            <p:cNvSpPr/>
            <p:nvPr/>
          </p:nvSpPr>
          <p:spPr>
            <a:xfrm rot="7979336">
              <a:off x="3133674" y="3970260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58833" y="4109779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56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22076" y="2326796"/>
            <a:ext cx="1687285" cy="1393371"/>
            <a:chOff x="5519059" y="2192169"/>
            <a:chExt cx="1687285" cy="1393371"/>
          </a:xfrm>
        </p:grpSpPr>
        <p:sp>
          <p:nvSpPr>
            <p:cNvPr id="56" name="Isosceles Triangle 55"/>
            <p:cNvSpPr/>
            <p:nvPr/>
          </p:nvSpPr>
          <p:spPr>
            <a:xfrm rot="10800000">
              <a:off x="5519059" y="2192169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4306" y="2345596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14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03566" y="3957929"/>
            <a:ext cx="1393371" cy="1687285"/>
            <a:chOff x="5203370" y="4035578"/>
            <a:chExt cx="1393371" cy="1687285"/>
          </a:xfrm>
        </p:grpSpPr>
        <p:sp>
          <p:nvSpPr>
            <p:cNvPr id="58" name="Isosceles Triangle 57"/>
            <p:cNvSpPr/>
            <p:nvPr/>
          </p:nvSpPr>
          <p:spPr>
            <a:xfrm rot="7788489">
              <a:off x="5056413" y="4182535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563682">
              <a:off x="5444523" y="4282225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35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49582" y="2333266"/>
            <a:ext cx="1393371" cy="1687285"/>
            <a:chOff x="7646565" y="2198639"/>
            <a:chExt cx="1393371" cy="1687285"/>
          </a:xfrm>
        </p:grpSpPr>
        <p:sp>
          <p:nvSpPr>
            <p:cNvPr id="73" name="Isosceles Triangle 72"/>
            <p:cNvSpPr/>
            <p:nvPr/>
          </p:nvSpPr>
          <p:spPr>
            <a:xfrm rot="6540760">
              <a:off x="7499608" y="2345596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563682">
              <a:off x="7779963" y="2589651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28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64223" y="3944627"/>
            <a:ext cx="1687285" cy="1393371"/>
            <a:chOff x="6908894" y="4140965"/>
            <a:chExt cx="1687285" cy="1393371"/>
          </a:xfrm>
        </p:grpSpPr>
        <p:sp>
          <p:nvSpPr>
            <p:cNvPr id="75" name="Isosceles Triangle 74"/>
            <p:cNvSpPr/>
            <p:nvPr/>
          </p:nvSpPr>
          <p:spPr>
            <a:xfrm rot="638473">
              <a:off x="6908894" y="4140965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1446333">
              <a:off x="7353050" y="4660107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63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635161" y="2396552"/>
            <a:ext cx="1393371" cy="1687285"/>
            <a:chOff x="9559748" y="2261205"/>
            <a:chExt cx="1393371" cy="1687285"/>
          </a:xfrm>
        </p:grpSpPr>
        <p:sp>
          <p:nvSpPr>
            <p:cNvPr id="77" name="Isosceles Triangle 76"/>
            <p:cNvSpPr/>
            <p:nvPr/>
          </p:nvSpPr>
          <p:spPr>
            <a:xfrm rot="3378327">
              <a:off x="9412791" y="2408162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711141" y="2818517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49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00090" y="4147414"/>
            <a:ext cx="1687285" cy="1393371"/>
            <a:chOff x="8771557" y="4418116"/>
            <a:chExt cx="1687285" cy="1393371"/>
          </a:xfrm>
        </p:grpSpPr>
        <p:sp>
          <p:nvSpPr>
            <p:cNvPr id="86" name="Isosceles Triangle 85"/>
            <p:cNvSpPr/>
            <p:nvPr/>
          </p:nvSpPr>
          <p:spPr>
            <a:xfrm rot="169279">
              <a:off x="8771557" y="4418116"/>
              <a:ext cx="1687285" cy="1393371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17375E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275161" y="4908700"/>
              <a:ext cx="836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17375E"/>
                  </a:solidFill>
                </a:rPr>
                <a:t>70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1211413" y="1060712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6</a:t>
            </a:r>
          </a:p>
        </p:txBody>
      </p:sp>
      <p:sp>
        <p:nvSpPr>
          <p:cNvPr id="94" name="Rectangle: Rounded Corners 93"/>
          <p:cNvSpPr/>
          <p:nvPr/>
        </p:nvSpPr>
        <p:spPr>
          <a:xfrm>
            <a:off x="3408231" y="1045706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3</a:t>
            </a:r>
          </a:p>
        </p:txBody>
      </p:sp>
      <p:sp>
        <p:nvSpPr>
          <p:cNvPr id="95" name="Rectangle: Rounded Corners 94"/>
          <p:cNvSpPr/>
          <p:nvPr/>
        </p:nvSpPr>
        <p:spPr>
          <a:xfrm>
            <a:off x="5639403" y="1074904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2</a:t>
            </a:r>
          </a:p>
        </p:txBody>
      </p:sp>
      <p:sp>
        <p:nvSpPr>
          <p:cNvPr id="96" name="Rectangle: Rounded Corners 95"/>
          <p:cNvSpPr/>
          <p:nvPr/>
        </p:nvSpPr>
        <p:spPr>
          <a:xfrm>
            <a:off x="7479409" y="1071543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4</a:t>
            </a:r>
          </a:p>
        </p:txBody>
      </p:sp>
      <p:sp>
        <p:nvSpPr>
          <p:cNvPr id="97" name="Rectangle: Rounded Corners 96"/>
          <p:cNvSpPr/>
          <p:nvPr/>
        </p:nvSpPr>
        <p:spPr>
          <a:xfrm>
            <a:off x="9465196" y="1041967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7</a:t>
            </a:r>
          </a:p>
        </p:txBody>
      </p:sp>
      <p:sp>
        <p:nvSpPr>
          <p:cNvPr id="98" name="Rectangle: Rounded Corners 97"/>
          <p:cNvSpPr/>
          <p:nvPr/>
        </p:nvSpPr>
        <p:spPr>
          <a:xfrm>
            <a:off x="1293591" y="5753673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1</a:t>
            </a:r>
          </a:p>
        </p:txBody>
      </p:sp>
      <p:sp>
        <p:nvSpPr>
          <p:cNvPr id="99" name="Rectangle: Rounded Corners 98"/>
          <p:cNvSpPr/>
          <p:nvPr/>
        </p:nvSpPr>
        <p:spPr>
          <a:xfrm>
            <a:off x="3091836" y="5746788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8</a:t>
            </a:r>
          </a:p>
        </p:txBody>
      </p:sp>
      <p:sp>
        <p:nvSpPr>
          <p:cNvPr id="100" name="Rectangle: Rounded Corners 99"/>
          <p:cNvSpPr/>
          <p:nvPr/>
        </p:nvSpPr>
        <p:spPr>
          <a:xfrm>
            <a:off x="4989614" y="5741552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5</a:t>
            </a:r>
          </a:p>
        </p:txBody>
      </p:sp>
      <p:sp>
        <p:nvSpPr>
          <p:cNvPr id="101" name="Rectangle: Rounded Corners 100"/>
          <p:cNvSpPr/>
          <p:nvPr/>
        </p:nvSpPr>
        <p:spPr>
          <a:xfrm>
            <a:off x="6861890" y="5746788"/>
            <a:ext cx="139858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9</a:t>
            </a:r>
          </a:p>
        </p:txBody>
      </p:sp>
      <p:sp>
        <p:nvSpPr>
          <p:cNvPr id="102" name="Rectangle: Rounded Corners 101"/>
          <p:cNvSpPr/>
          <p:nvPr/>
        </p:nvSpPr>
        <p:spPr>
          <a:xfrm>
            <a:off x="8698613" y="5732492"/>
            <a:ext cx="1753825" cy="811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7 x 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/>
          <a:stretch>
            <a:fillRect/>
          </a:stretch>
        </p:blipFill>
        <p:spPr>
          <a:xfrm>
            <a:off x="9801117" y="3395469"/>
            <a:ext cx="2329747" cy="2194388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269938" y="170565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9834" y="235880"/>
            <a:ext cx="1095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3.33333E-6 L -2.08333E-7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7" grpId="0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23" y="-75414"/>
            <a:ext cx="12268554" cy="120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23069" y="3615068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46923" y="0"/>
            <a:ext cx="10617199" cy="6741506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654352" y="2315169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</a:t>
            </a:r>
            <a:r>
              <a:rPr lang="en-US" sz="3200" b="1" i="1" dirty="0" err="1"/>
              <a:t>nọ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hoàng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</a:t>
            </a:r>
            <a:r>
              <a:rPr lang="en-US" sz="3200" b="1" i="1" dirty="0" err="1"/>
              <a:t>bạch</a:t>
            </a:r>
            <a:r>
              <a:rPr lang="en-US" sz="3200" b="1" i="1" dirty="0"/>
              <a:t> </a:t>
            </a:r>
            <a:r>
              <a:rPr lang="en-US" sz="3200" b="1" i="1" dirty="0" err="1"/>
              <a:t>mã</a:t>
            </a:r>
            <a:r>
              <a:rPr lang="en-US" sz="3200" b="1" i="1" dirty="0"/>
              <a:t> </a:t>
            </a:r>
            <a:r>
              <a:rPr lang="en-US" sz="3200" b="1" i="1" dirty="0" err="1"/>
              <a:t>đến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quyết</a:t>
            </a:r>
            <a:r>
              <a:rPr lang="en-US" sz="3200" b="1" i="1" dirty="0"/>
              <a:t> </a:t>
            </a:r>
            <a:r>
              <a:rPr lang="en-US" sz="3200" b="1" i="1" dirty="0" err="1"/>
              <a:t>tâm</a:t>
            </a:r>
            <a:r>
              <a:rPr lang="en-US" sz="3200" b="1" i="1" dirty="0"/>
              <a:t> </a:t>
            </a:r>
            <a:r>
              <a:rPr lang="en-US" sz="3200" b="1" i="1" dirty="0" err="1"/>
              <a:t>đánh</a:t>
            </a:r>
            <a:r>
              <a:rPr lang="en-US" sz="3200" b="1" i="1" dirty="0"/>
              <a:t> </a:t>
            </a:r>
            <a:r>
              <a:rPr lang="en-US" sz="3200" b="1" i="1" dirty="0" err="1"/>
              <a:t>bại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 </a:t>
            </a:r>
            <a:r>
              <a:rPr lang="en-US" sz="3200" b="1" i="1" dirty="0" err="1"/>
              <a:t>ấy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giải</a:t>
            </a:r>
            <a:r>
              <a:rPr lang="en-US" sz="3200" b="1" i="1" dirty="0"/>
              <a:t> </a:t>
            </a:r>
            <a:r>
              <a:rPr lang="en-US" sz="3200" b="1" i="1" dirty="0" err="1"/>
              <a:t>cứu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. </a:t>
            </a:r>
            <a:r>
              <a:rPr lang="en-US" sz="3200" b="1" i="1" dirty="0" err="1"/>
              <a:t>Nhưng</a:t>
            </a:r>
            <a:r>
              <a:rPr lang="en-US" sz="3200" b="1" i="1" dirty="0"/>
              <a:t> </a:t>
            </a:r>
            <a:r>
              <a:rPr lang="en-US" sz="3200" b="1" i="1" dirty="0" err="1"/>
              <a:t>để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trải</a:t>
            </a:r>
            <a:r>
              <a:rPr lang="en-US" sz="3200" b="1" i="1" dirty="0"/>
              <a:t> qua </a:t>
            </a:r>
            <a:r>
              <a:rPr lang="en-US" sz="3200" b="1" i="1" dirty="0" err="1"/>
              <a:t>rất</a:t>
            </a:r>
            <a:r>
              <a:rPr lang="en-US" sz="3200" b="1" i="1" dirty="0"/>
              <a:t> </a:t>
            </a:r>
            <a:r>
              <a:rPr lang="en-US" sz="3200" b="1" i="1" dirty="0" err="1"/>
              <a:t>nhiều</a:t>
            </a:r>
            <a:r>
              <a:rPr lang="en-US" sz="3200" b="1" i="1" dirty="0"/>
              <a:t> </a:t>
            </a:r>
            <a:r>
              <a:rPr lang="en-US" sz="3200" b="1" i="1" dirty="0" err="1"/>
              <a:t>thử</a:t>
            </a:r>
            <a:r>
              <a:rPr lang="en-US" sz="3200" b="1" i="1" dirty="0"/>
              <a:t> </a:t>
            </a:r>
            <a:r>
              <a:rPr lang="en-US" sz="3200" b="1" i="1" dirty="0" err="1"/>
              <a:t>thách</a:t>
            </a:r>
            <a:r>
              <a:rPr lang="en-US" sz="3200" b="1" i="1" dirty="0"/>
              <a:t> </a:t>
            </a:r>
            <a:r>
              <a:rPr lang="en-US" sz="3200" b="1" i="1" dirty="0" err="1"/>
              <a:t>khó</a:t>
            </a:r>
            <a:r>
              <a:rPr lang="en-US" sz="3200" b="1" i="1" dirty="0"/>
              <a:t> </a:t>
            </a:r>
            <a:r>
              <a:rPr lang="en-US" sz="3200" b="1" i="1" dirty="0" err="1"/>
              <a:t>khăn</a:t>
            </a:r>
            <a:r>
              <a:rPr lang="en-US" sz="3200" b="1" i="1" dirty="0"/>
              <a:t>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23933" y="2561390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Xưa</a:t>
            </a:r>
            <a:r>
              <a:rPr lang="en-US" sz="3200" b="1" i="1" dirty="0"/>
              <a:t> kia, ở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vương</a:t>
            </a:r>
            <a:r>
              <a:rPr lang="en-US" sz="3200" b="1" i="1" dirty="0"/>
              <a:t> </a:t>
            </a:r>
            <a:r>
              <a:rPr lang="en-US" sz="3200" b="1" i="1" dirty="0" err="1"/>
              <a:t>quốc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thật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bỗng</a:t>
            </a:r>
            <a:r>
              <a:rPr lang="en-US" sz="3200" b="1" i="1" dirty="0"/>
              <a:t> </a:t>
            </a:r>
            <a:r>
              <a:rPr lang="en-US" sz="3200" b="1" i="1" dirty="0" err="1"/>
              <a:t>xuất</a:t>
            </a:r>
            <a:r>
              <a:rPr lang="en-US" sz="3200" b="1" i="1" dirty="0"/>
              <a:t> </a:t>
            </a:r>
            <a:r>
              <a:rPr lang="en-US" sz="3200" b="1" i="1" dirty="0" err="1"/>
              <a:t>hiện</a:t>
            </a:r>
            <a:r>
              <a:rPr lang="en-US" sz="3200" b="1" i="1" dirty="0"/>
              <a:t> </a:t>
            </a:r>
            <a:r>
              <a:rPr lang="en-US" sz="3200" b="1" i="1" dirty="0" err="1"/>
              <a:t>một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. </a:t>
            </a:r>
            <a:r>
              <a:rPr lang="en-US" sz="3200" b="1" i="1" dirty="0" err="1"/>
              <a:t>Nó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cướp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 </a:t>
            </a:r>
            <a:r>
              <a:rPr lang="en-US" sz="3200" b="1" i="1" dirty="0" err="1"/>
              <a:t>xinh</a:t>
            </a:r>
            <a:r>
              <a:rPr lang="en-US" sz="3200" b="1" i="1" dirty="0"/>
              <a:t> </a:t>
            </a:r>
            <a:r>
              <a:rPr lang="en-US" sz="3200" b="1" i="1" dirty="0" err="1"/>
              <a:t>đẹp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giam</a:t>
            </a:r>
            <a:r>
              <a:rPr lang="en-US" sz="3200" b="1" i="1" dirty="0"/>
              <a:t> </a:t>
            </a:r>
            <a:r>
              <a:rPr lang="en-US" sz="3200" b="1" i="1" dirty="0" err="1"/>
              <a:t>cầm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trong</a:t>
            </a:r>
            <a:r>
              <a:rPr lang="en-US" sz="3200" b="1" i="1" dirty="0"/>
              <a:t> </a:t>
            </a:r>
            <a:r>
              <a:rPr lang="en-US" sz="3200" b="1" i="1" dirty="0" err="1"/>
              <a:t>tòa</a:t>
            </a:r>
            <a:r>
              <a:rPr lang="en-US" sz="3200" b="1" i="1" dirty="0"/>
              <a:t> </a:t>
            </a:r>
            <a:r>
              <a:rPr lang="en-US" sz="3200" b="1" i="1" dirty="0" err="1"/>
              <a:t>tháp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chót</a:t>
            </a:r>
            <a:r>
              <a:rPr lang="en-US" sz="3200" b="1" i="1" dirty="0"/>
              <a:t> </a:t>
            </a:r>
            <a:r>
              <a:rPr lang="en-US" sz="3200" b="1" i="1" dirty="0" err="1"/>
              <a:t>vót</a:t>
            </a:r>
            <a:r>
              <a:rPr lang="en-US" sz="3200" b="1" i="1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11111E-6 L 1.25E-6 -0.7310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9" grpId="0"/>
          <p:bldP spid="69" grpId="1"/>
          <p:bldP spid="68" grpId="0"/>
          <p:bldP spid="68" grpId="1"/>
          <p:bldP spid="68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11111E-6 L 1.25E-6 -0.7310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9" grpId="0"/>
          <p:bldP spid="69" grpId="1"/>
          <p:bldP spid="68" grpId="0"/>
          <p:bldP spid="68" grpId="1"/>
          <p:bldP spid="68" grpId="2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0" y="-827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38581" y="608821"/>
            <a:ext cx="3570554" cy="1384995"/>
            <a:chOff x="7438581" y="608821"/>
            <a:chExt cx="3570554" cy="1384995"/>
          </a:xfrm>
        </p:grpSpPr>
        <p:sp>
          <p:nvSpPr>
            <p:cNvPr id="10" name="Speech Bubble: Rectangle with Corners Rounded 9"/>
            <p:cNvSpPr/>
            <p:nvPr/>
          </p:nvSpPr>
          <p:spPr>
            <a:xfrm rot="679340">
              <a:off x="7469168" y="619014"/>
              <a:ext cx="3539967" cy="1364608"/>
            </a:xfrm>
            <a:prstGeom prst="wedgeRoundRectCallout">
              <a:avLst>
                <a:gd name="adj1" fmla="val -31899"/>
                <a:gd name="adj2" fmla="val 108475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iny" panose="0200090306050006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745079">
              <a:off x="7438581" y="608821"/>
              <a:ext cx="356282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vượt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qua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thử</a:t>
              </a:r>
              <a:r>
                <a:rPr lang="en-US" sz="2800" dirty="0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thách</a:t>
              </a:r>
              <a:endParaRPr lang="en-US" sz="28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3" y="666823"/>
            <a:ext cx="7391262" cy="58866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/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/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/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/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/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/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/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/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/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/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/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/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/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/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/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/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/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/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/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/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/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/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67088" y="325356"/>
            <a:ext cx="11202896" cy="6205650"/>
            <a:chOff x="-390145" y="2760688"/>
            <a:chExt cx="11372359" cy="6340355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7" name="Rectangle: Rounded Corners 96"/>
            <p:cNvSpPr/>
            <p:nvPr/>
          </p:nvSpPr>
          <p:spPr>
            <a:xfrm>
              <a:off x="-390145" y="2760688"/>
              <a:ext cx="11372359" cy="6340355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30707" y="3608254"/>
              <a:ext cx="8757585" cy="469465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solidFill>
                    <a:srgbClr val="17375E"/>
                  </a:solidFill>
                </a:rPr>
                <a:t>   7 x 2 = 	      7 x 6 = 	      7 x 5 =</a:t>
              </a:r>
            </a:p>
            <a:p>
              <a:pPr>
                <a:lnSpc>
                  <a:spcPct val="150000"/>
                </a:lnSpc>
              </a:pPr>
              <a:r>
                <a:rPr lang="en-US" sz="4000" dirty="0">
                  <a:solidFill>
                    <a:srgbClr val="17375E"/>
                  </a:solidFill>
                </a:rPr>
                <a:t>   7 x 4 = 	      7 x 7 = 	      7 x 9 = </a:t>
              </a:r>
            </a:p>
            <a:p>
              <a:pPr>
                <a:lnSpc>
                  <a:spcPct val="150000"/>
                </a:lnSpc>
              </a:pPr>
              <a:endParaRPr lang="en-US" sz="4000" dirty="0">
                <a:solidFill>
                  <a:srgbClr val="17375E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solidFill>
                    <a:srgbClr val="17375E"/>
                  </a:solidFill>
                </a:rPr>
                <a:t>          7 x 8 =                 7 x 0 = </a:t>
              </a:r>
            </a:p>
            <a:p>
              <a:pPr>
                <a:lnSpc>
                  <a:spcPct val="150000"/>
                </a:lnSpc>
              </a:pPr>
              <a:r>
                <a:rPr lang="en-US" sz="4000" dirty="0">
                  <a:solidFill>
                    <a:srgbClr val="17375E"/>
                  </a:solidFill>
                </a:rPr>
                <a:t>          7 x 3 = 		      7 x 10 = </a:t>
              </a:r>
              <a:endParaRPr lang="vi-VN" sz="4000" dirty="0">
                <a:solidFill>
                  <a:srgbClr val="17375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84171" y="1349829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84171" y="2273009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146498" y="1349828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146497" y="2262059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976782" y="1349827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976782" y="2262059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018314" y="4134466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018313" y="4999082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942639" y="4119308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9201175" y="4999082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2" name="Oval 1"/>
          <p:cNvSpPr/>
          <p:nvPr/>
        </p:nvSpPr>
        <p:spPr>
          <a:xfrm>
            <a:off x="967235" y="613342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7132" y="603617"/>
            <a:ext cx="293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nhẩm</a:t>
            </a:r>
            <a:r>
              <a:rPr lang="en-US" sz="4000" b="1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3.33333E-6 L -2.08333E-7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2" grpId="0" animBg="1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: Rounded Corners 71"/>
          <p:cNvSpPr/>
          <p:nvPr/>
        </p:nvSpPr>
        <p:spPr>
          <a:xfrm>
            <a:off x="1064073" y="1807104"/>
            <a:ext cx="10382798" cy="4205081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256649" y="28191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aphicFrame>
        <p:nvGraphicFramePr>
          <p:cNvPr id="64" name="Table 2"/>
          <p:cNvGraphicFramePr>
            <a:graphicFrameLocks noGrp="1"/>
          </p:cNvGraphicFramePr>
          <p:nvPr/>
        </p:nvGraphicFramePr>
        <p:xfrm>
          <a:off x="2364728" y="2128142"/>
          <a:ext cx="7781487" cy="191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3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589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89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ngày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6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6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81944" y="3344640"/>
            <a:ext cx="886691" cy="461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560897" y="3349261"/>
            <a:ext cx="886691" cy="461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681289" y="3349261"/>
            <a:ext cx="886691" cy="461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2" name="Oval 1"/>
          <p:cNvSpPr/>
          <p:nvPr/>
        </p:nvSpPr>
        <p:spPr>
          <a:xfrm>
            <a:off x="1280152" y="896898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0049" y="887173"/>
            <a:ext cx="293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Số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9136" y="4261708"/>
            <a:ext cx="304074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4911" y="4244748"/>
            <a:ext cx="446379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x 5 = 35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48148E-6 L 2.91667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5" grpId="0" animBg="1"/>
      <p:bldP spid="66" grpId="0" animBg="1"/>
      <p:bldP spid="67" grpId="0" animBg="1"/>
      <p:bldP spid="2" grpId="0" animBg="1"/>
      <p:bldP spid="4" grpId="0"/>
      <p:bldP spid="4" grpId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0" y="-168432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0244" y="151878"/>
            <a:ext cx="9969909" cy="193899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bánh,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895063" y="806003"/>
            <a:ext cx="294008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07369" y="1377503"/>
            <a:ext cx="972777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968059" y="1997451"/>
            <a:ext cx="8324517" cy="165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0244" y="3466674"/>
            <a:ext cx="10453255" cy="258532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7 x 3 = 21 (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21 </a:t>
            </a:r>
            <a:r>
              <a:rPr lang="en-US" sz="5400" dirty="0" err="1">
                <a:ln w="2857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5400" dirty="0">
              <a:ln w="28575">
                <a:noFill/>
              </a:ln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13" y="1992087"/>
            <a:ext cx="3218967" cy="160948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2728" y="10060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03359" y="1746955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631371" y="1509486"/>
            <a:ext cx="783045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nh Mi" pitchFamily="2" charset="0"/>
              </a:rPr>
              <a:t>CỦNG </a:t>
            </a:r>
          </a:p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nh Mi" pitchFamily="2" charset="0"/>
              </a:rPr>
              <a:t>					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dieval fairy ta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7 x 7 = ?</a:t>
            </a:r>
          </a:p>
        </p:txBody>
      </p:sp>
      <p:sp>
        <p:nvSpPr>
          <p:cNvPr id="11" name="a"/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"/>
          <p:cNvSpPr/>
          <p:nvPr/>
        </p:nvSpPr>
        <p:spPr>
          <a:xfrm>
            <a:off x="52112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Đú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612309"/>
            <a:ext cx="1355860" cy="1084686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21" name="c"/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>
            <a:off x="666195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dieval fairy ta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/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</a:rPr>
              <a:t>7 x 0 = ?</a:t>
            </a:r>
          </a:p>
        </p:txBody>
      </p:sp>
      <p:sp>
        <p:nvSpPr>
          <p:cNvPr id="16" name="a"/>
          <p:cNvSpPr/>
          <p:nvPr/>
        </p:nvSpPr>
        <p:spPr>
          <a:xfrm>
            <a:off x="467140" y="255692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"/>
          <p:cNvSpPr/>
          <p:nvPr/>
        </p:nvSpPr>
        <p:spPr>
          <a:xfrm>
            <a:off x="6986017" y="2556927"/>
            <a:ext cx="4738844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Đú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556927"/>
            <a:ext cx="1486303" cy="1189041"/>
          </a:xfrm>
          <a:prstGeom prst="rect">
            <a:avLst/>
          </a:prstGeom>
        </p:spPr>
      </p:pic>
      <p:pic>
        <p:nvPicPr>
          <p:cNvPr id="24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28" name="c"/>
          <p:cNvSpPr/>
          <p:nvPr/>
        </p:nvSpPr>
        <p:spPr>
          <a:xfrm>
            <a:off x="467140" y="453816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"/>
          <p:cNvSpPr/>
          <p:nvPr/>
        </p:nvSpPr>
        <p:spPr>
          <a:xfrm>
            <a:off x="6986017" y="4538166"/>
            <a:ext cx="47388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dieval fairy ta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/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</a:rPr>
              <a:t>? x 7 = 56</a:t>
            </a:r>
          </a:p>
        </p:txBody>
      </p:sp>
      <p:sp>
        <p:nvSpPr>
          <p:cNvPr id="14" name="a"/>
          <p:cNvSpPr/>
          <p:nvPr/>
        </p:nvSpPr>
        <p:spPr>
          <a:xfrm>
            <a:off x="6669025" y="2556776"/>
            <a:ext cx="4956980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b"/>
          <p:cNvSpPr/>
          <p:nvPr/>
        </p:nvSpPr>
        <p:spPr>
          <a:xfrm>
            <a:off x="565995" y="2556777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9" name="Đú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610758"/>
            <a:ext cx="1355860" cy="1084686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21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22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30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31" name="c"/>
          <p:cNvSpPr/>
          <p:nvPr/>
        </p:nvSpPr>
        <p:spPr>
          <a:xfrm>
            <a:off x="565995" y="4537866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d"/>
          <p:cNvSpPr/>
          <p:nvPr/>
        </p:nvSpPr>
        <p:spPr>
          <a:xfrm>
            <a:off x="6669024" y="4537864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8" grpId="0" animBg="1"/>
          <p:bldP spid="18" grpId="1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8" grpId="0" animBg="1"/>
          <p:bldP spid="18" grpId="1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" y="0"/>
            <a:ext cx="12169470" cy="6858000"/>
          </a:xfrm>
          <a:prstGeom prst="rect">
            <a:avLst/>
          </a:prstGeom>
        </p:spPr>
      </p:pic>
      <p:sp>
        <p:nvSpPr>
          <p:cNvPr id="4" name="矩形: 圆角 14"/>
          <p:cNvSpPr/>
          <p:nvPr/>
        </p:nvSpPr>
        <p:spPr bwMode="auto">
          <a:xfrm>
            <a:off x="827401" y="1881016"/>
            <a:ext cx="10537198" cy="3837496"/>
          </a:xfrm>
          <a:prstGeom prst="roundRect">
            <a:avLst/>
          </a:prstGeom>
          <a:solidFill>
            <a:srgbClr val="FCFC8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  <a:sym typeface="Arial" panose="020B0604020202020204"/>
            </a:endParaRPr>
          </a:p>
        </p:txBody>
      </p:sp>
      <p:pic>
        <p:nvPicPr>
          <p:cNvPr id="8" name="Picture 2" descr="Clip nghệ thuật Đồ họa mạng di động Minh họa Silhouette Vẽ - phim hoạt hình  hoa cỏ png tải về - Miễn phí trong suốt Xanh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16" y="5778728"/>
            <a:ext cx="2477633" cy="13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1115" y="4616363"/>
            <a:ext cx="1363310" cy="1874254"/>
          </a:xfrm>
          <a:prstGeom prst="rect">
            <a:avLst/>
          </a:prstGeom>
        </p:spPr>
      </p:pic>
      <p:pic>
        <p:nvPicPr>
          <p:cNvPr id="11" name="图片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130475" y="-27741"/>
            <a:ext cx="2740879" cy="192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35" y="4605569"/>
            <a:ext cx="1520155" cy="2214850"/>
          </a:xfrm>
          <a:prstGeom prst="rect">
            <a:avLst/>
          </a:prstGeom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3985" y="5805078"/>
            <a:ext cx="2232195" cy="11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1014281" y="2107851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21610" y="1994161"/>
            <a:ext cx="9350029" cy="168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 sinh t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bảng</a:t>
            </a: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nhân 7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342900" indent="-342900" algn="just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 sinh b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ước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đầu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ghi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nhớ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342900" indent="-342900" algn="just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 sinh v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ận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bảng</a:t>
            </a: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nhân 7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nhẩm</a:t>
            </a:r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4460" y="779780"/>
            <a:ext cx="4826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n w="19050">
                  <a:solidFill>
                    <a:srgbClr val="001E8E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Đánh giá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" y="0"/>
            <a:ext cx="12169470" cy="6858000"/>
          </a:xfrm>
          <a:prstGeom prst="rect">
            <a:avLst/>
          </a:prstGeom>
        </p:spPr>
      </p:pic>
      <p:sp>
        <p:nvSpPr>
          <p:cNvPr id="4" name="矩形: 圆角 14"/>
          <p:cNvSpPr/>
          <p:nvPr/>
        </p:nvSpPr>
        <p:spPr bwMode="auto">
          <a:xfrm>
            <a:off x="827401" y="1881016"/>
            <a:ext cx="10537198" cy="3837496"/>
          </a:xfrm>
          <a:prstGeom prst="roundRect">
            <a:avLst/>
          </a:prstGeom>
          <a:solidFill>
            <a:srgbClr val="FCFC8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  <a:sym typeface="Arial" panose="020B0604020202020204"/>
            </a:endParaRPr>
          </a:p>
        </p:txBody>
      </p:sp>
      <p:pic>
        <p:nvPicPr>
          <p:cNvPr id="8" name="Picture 2" descr="Clip nghệ thuật Đồ họa mạng di động Minh họa Silhouette Vẽ - phim hoạt hình  hoa cỏ png tải về - Miễn phí trong suốt Xanh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16" y="5778728"/>
            <a:ext cx="2477633" cy="13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1115" y="4616363"/>
            <a:ext cx="1363310" cy="1874254"/>
          </a:xfrm>
          <a:prstGeom prst="rect">
            <a:avLst/>
          </a:prstGeom>
        </p:spPr>
      </p:pic>
      <p:pic>
        <p:nvPicPr>
          <p:cNvPr id="11" name="图片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130475" y="-27741"/>
            <a:ext cx="2740879" cy="192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35" y="4605569"/>
            <a:ext cx="1520155" cy="2214850"/>
          </a:xfrm>
          <a:prstGeom prst="rect">
            <a:avLst/>
          </a:prstGeom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3985" y="5805078"/>
            <a:ext cx="2232195" cy="11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56936" y="2276701"/>
            <a:ext cx="79133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ọc sinh chuẩn bị bài “bảng chia 7”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1549586" y="2231676"/>
            <a:ext cx="919996" cy="919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4460" y="779780"/>
            <a:ext cx="4826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19050">
                  <a:solidFill>
                    <a:srgbClr val="001E8E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</a:t>
            </a:r>
            <a:r>
              <a:rPr lang="en-US" sz="6000" dirty="0">
                <a:ln w="19050">
                  <a:solidFill>
                    <a:srgbClr val="001E8E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001E8E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dò</a:t>
            </a:r>
            <a:endParaRPr lang="vi-VN" sz="6000" dirty="0">
              <a:ln w="19050">
                <a:solidFill>
                  <a:srgbClr val="001E8E"/>
                </a:solidFill>
              </a:ln>
              <a:solidFill>
                <a:srgbClr val="FFFF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54519" y="1626035"/>
            <a:ext cx="7082186" cy="523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006">
            <a:off x="366574" y="832463"/>
            <a:ext cx="8089032" cy="133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34" y="1305218"/>
            <a:ext cx="4669941" cy="32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78480"/>
            <a:ext cx="12459963" cy="7014959"/>
            <a:chOff x="0" y="-78480"/>
            <a:chExt cx="12459963" cy="7014959"/>
          </a:xfrm>
        </p:grpSpPr>
        <p:sp>
          <p:nvSpPr>
            <p:cNvPr id="3" name="TextBox 2"/>
            <p:cNvSpPr txBox="1"/>
            <p:nvPr/>
          </p:nvSpPr>
          <p:spPr>
            <a:xfrm>
              <a:off x="1257300" y="2452597"/>
              <a:ext cx="74657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Phan </a:t>
              </a:r>
              <a:r>
                <a:rPr lang="en-US" dirty="0" err="1"/>
                <a:t>Thị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 </a:t>
              </a:r>
              <a:r>
                <a:rPr lang="en-US" dirty="0" err="1"/>
                <a:t>lần</a:t>
              </a:r>
              <a:r>
                <a:rPr lang="en-US" dirty="0"/>
                <a:t> 2</a:t>
              </a:r>
            </a:p>
          </p:txBody>
        </p:sp>
        <p:pic>
          <p:nvPicPr>
            <p:cNvPr id="4" name="Picture 2" descr="Nàng công chúa ngủ trong rừng [kèm tranh minh họa siêu đẹp] - Thế giới cổ  tí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8480"/>
              <a:ext cx="12459963" cy="701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497382" y="-116708"/>
              <a:ext cx="2512103" cy="162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tôi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chuẩn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đồ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cứu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18;p60"/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41" name="AmthanhTh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  <p:grpSp>
        <p:nvGrpSpPr>
          <p:cNvPr id="8" name="Group 120"/>
          <p:cNvGrpSpPr/>
          <p:nvPr/>
        </p:nvGrpSpPr>
        <p:grpSpPr bwMode="auto">
          <a:xfrm>
            <a:off x="1572756" y="349216"/>
            <a:ext cx="2425626" cy="2565825"/>
            <a:chOff x="0" y="-20062"/>
            <a:chExt cx="1685925" cy="1819689"/>
          </a:xfrm>
        </p:grpSpPr>
        <p:pic>
          <p:nvPicPr>
            <p:cNvPr id="12" name="Picture 121" descr="https://media1.picsearch.com/is?vPBfwdIfNHNhE7AN3rzJ9jqjBt8Z8FKB10ppwcOau0E&amp;height=2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83" b="3287"/>
            <a:stretch>
              <a:fillRect/>
            </a:stretch>
          </p:blipFill>
          <p:spPr bwMode="auto">
            <a:xfrm>
              <a:off x="0" y="-20062"/>
              <a:ext cx="1685925" cy="1819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122"/>
            <p:cNvSpPr>
              <a:spLocks noChangeArrowheads="1"/>
            </p:cNvSpPr>
            <p:nvPr/>
          </p:nvSpPr>
          <p:spPr bwMode="auto">
            <a:xfrm>
              <a:off x="0" y="0"/>
              <a:ext cx="1685925" cy="1781175"/>
            </a:xfrm>
            <a:prstGeom prst="rect">
              <a:avLst/>
            </a:prstGeom>
            <a:noFill/>
            <a:ln w="28575" algn="ctr">
              <a:solidFill>
                <a:srgbClr val="0070C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61702" y="3015987"/>
            <a:ext cx="5149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lùn</a:t>
            </a:r>
            <a:r>
              <a:rPr lang="en-US" sz="3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84553" y="4220196"/>
            <a:ext cx="4523963" cy="1585394"/>
            <a:chOff x="6019226" y="2831772"/>
            <a:chExt cx="4161338" cy="1585394"/>
          </a:xfrm>
        </p:grpSpPr>
        <p:sp>
          <p:nvSpPr>
            <p:cNvPr id="55" name="Speech Bubble: Rectangle with Corners Rounded 54"/>
            <p:cNvSpPr/>
            <p:nvPr/>
          </p:nvSpPr>
          <p:spPr>
            <a:xfrm>
              <a:off x="6019226" y="2831772"/>
              <a:ext cx="4161338" cy="1585394"/>
            </a:xfrm>
            <a:prstGeom prst="wedgeRoundRectCallout">
              <a:avLst>
                <a:gd name="adj1" fmla="val -56909"/>
                <a:gd name="adj2" fmla="val -16981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52056" y="2980815"/>
              <a:ext cx="412850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…..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lùn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" y="3666127"/>
            <a:ext cx="2096769" cy="30855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509369" y="2916990"/>
            <a:ext cx="75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780431" y="3122696"/>
            <a:ext cx="2878145" cy="2012228"/>
            <a:chOff x="8163197" y="-17359"/>
            <a:chExt cx="2878145" cy="2012228"/>
          </a:xfrm>
        </p:grpSpPr>
        <p:pic>
          <p:nvPicPr>
            <p:cNvPr id="66" name="Graphic 6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163197" y="-17359"/>
              <a:ext cx="2878145" cy="2012228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8556442" y="1048333"/>
              <a:ext cx="2434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7 x 5 = ?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31232" y="4888014"/>
            <a:ext cx="75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36812" y="406086"/>
            <a:ext cx="5002339" cy="3096535"/>
            <a:chOff x="3777343" y="3141024"/>
            <a:chExt cx="6128657" cy="3793746"/>
          </a:xfrm>
        </p:grpSpPr>
        <p:sp>
          <p:nvSpPr>
            <p:cNvPr id="14" name="Rectangle 13"/>
            <p:cNvSpPr/>
            <p:nvPr/>
          </p:nvSpPr>
          <p:spPr>
            <a:xfrm>
              <a:off x="3777343" y="3141024"/>
              <a:ext cx="6128657" cy="379374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tx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20"/>
            <p:cNvGrpSpPr/>
            <p:nvPr/>
          </p:nvGrpSpPr>
          <p:grpSpPr bwMode="auto">
            <a:xfrm>
              <a:off x="4044098" y="3244203"/>
              <a:ext cx="1768785" cy="1739818"/>
              <a:chOff x="0" y="-20062"/>
              <a:chExt cx="1685925" cy="1819689"/>
            </a:xfrm>
          </p:grpSpPr>
          <p:pic>
            <p:nvPicPr>
              <p:cNvPr id="28" name="Picture 121" descr="https://media1.picsearch.com/is?vPBfwdIfNHNhE7AN3rzJ9jqjBt8Z8FKB10ppwcOau0E&amp;height=2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83" b="3287"/>
              <a:stretch>
                <a:fillRect/>
              </a:stretch>
            </p:blipFill>
            <p:spPr bwMode="auto">
              <a:xfrm>
                <a:off x="0" y="-20062"/>
                <a:ext cx="1685925" cy="1819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1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5925" cy="1781175"/>
              </a:xfrm>
              <a:prstGeom prst="rect">
                <a:avLst/>
              </a:prstGeom>
              <a:noFill/>
              <a:ln w="28575" algn="ctr">
                <a:solidFill>
                  <a:srgbClr val="0070C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endParaRPr lang="en-US"/>
              </a:p>
            </p:txBody>
          </p:sp>
        </p:grpSp>
        <p:grpSp>
          <p:nvGrpSpPr>
            <p:cNvPr id="16" name="Group 120"/>
            <p:cNvGrpSpPr/>
            <p:nvPr/>
          </p:nvGrpSpPr>
          <p:grpSpPr bwMode="auto">
            <a:xfrm>
              <a:off x="5974858" y="3248103"/>
              <a:ext cx="1768785" cy="1739818"/>
              <a:chOff x="0" y="-20062"/>
              <a:chExt cx="1685925" cy="1819689"/>
            </a:xfrm>
          </p:grpSpPr>
          <p:pic>
            <p:nvPicPr>
              <p:cNvPr id="26" name="Picture 121" descr="https://media1.picsearch.com/is?vPBfwdIfNHNhE7AN3rzJ9jqjBt8Z8FKB10ppwcOau0E&amp;height=2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83" b="3287"/>
              <a:stretch>
                <a:fillRect/>
              </a:stretch>
            </p:blipFill>
            <p:spPr bwMode="auto">
              <a:xfrm>
                <a:off x="0" y="-20062"/>
                <a:ext cx="1685925" cy="1819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1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5925" cy="1781175"/>
              </a:xfrm>
              <a:prstGeom prst="rect">
                <a:avLst/>
              </a:prstGeom>
              <a:noFill/>
              <a:ln w="28575" algn="ctr">
                <a:solidFill>
                  <a:srgbClr val="0070C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20"/>
            <p:cNvGrpSpPr/>
            <p:nvPr/>
          </p:nvGrpSpPr>
          <p:grpSpPr bwMode="auto">
            <a:xfrm>
              <a:off x="7911953" y="3242215"/>
              <a:ext cx="1768785" cy="1739818"/>
              <a:chOff x="0" y="-20062"/>
              <a:chExt cx="1685925" cy="1819689"/>
            </a:xfrm>
          </p:grpSpPr>
          <p:pic>
            <p:nvPicPr>
              <p:cNvPr id="24" name="Picture 121" descr="https://media1.picsearch.com/is?vPBfwdIfNHNhE7AN3rzJ9jqjBt8Z8FKB10ppwcOau0E&amp;height=2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83" b="3287"/>
              <a:stretch>
                <a:fillRect/>
              </a:stretch>
            </p:blipFill>
            <p:spPr bwMode="auto">
              <a:xfrm>
                <a:off x="0" y="-20062"/>
                <a:ext cx="1685925" cy="1819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1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5925" cy="1781175"/>
              </a:xfrm>
              <a:prstGeom prst="rect">
                <a:avLst/>
              </a:prstGeom>
              <a:noFill/>
              <a:ln w="28575" algn="ctr">
                <a:solidFill>
                  <a:srgbClr val="0070C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20"/>
            <p:cNvGrpSpPr/>
            <p:nvPr/>
          </p:nvGrpSpPr>
          <p:grpSpPr bwMode="auto">
            <a:xfrm>
              <a:off x="4965048" y="5046541"/>
              <a:ext cx="1768785" cy="1739818"/>
              <a:chOff x="0" y="-20062"/>
              <a:chExt cx="1685925" cy="1819689"/>
            </a:xfrm>
          </p:grpSpPr>
          <p:pic>
            <p:nvPicPr>
              <p:cNvPr id="22" name="Picture 121" descr="https://media1.picsearch.com/is?vPBfwdIfNHNhE7AN3rzJ9jqjBt8Z8FKB10ppwcOau0E&amp;height=2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83" b="3287"/>
              <a:stretch>
                <a:fillRect/>
              </a:stretch>
            </p:blipFill>
            <p:spPr bwMode="auto">
              <a:xfrm>
                <a:off x="0" y="-20062"/>
                <a:ext cx="1685925" cy="1819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1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5925" cy="1781175"/>
              </a:xfrm>
              <a:prstGeom prst="rect">
                <a:avLst/>
              </a:prstGeom>
              <a:noFill/>
              <a:ln w="28575" algn="ctr">
                <a:solidFill>
                  <a:srgbClr val="0070C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120"/>
            <p:cNvGrpSpPr/>
            <p:nvPr/>
          </p:nvGrpSpPr>
          <p:grpSpPr bwMode="auto">
            <a:xfrm>
              <a:off x="6895808" y="5050441"/>
              <a:ext cx="1768785" cy="1739818"/>
              <a:chOff x="0" y="-20062"/>
              <a:chExt cx="1685925" cy="1819689"/>
            </a:xfrm>
          </p:grpSpPr>
          <p:pic>
            <p:nvPicPr>
              <p:cNvPr id="20" name="Picture 121" descr="https://media1.picsearch.com/is?vPBfwdIfNHNhE7AN3rzJ9jqjBt8Z8FKB10ppwcOau0E&amp;height=2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83" b="3287"/>
              <a:stretch>
                <a:fillRect/>
              </a:stretch>
            </p:blipFill>
            <p:spPr bwMode="auto">
              <a:xfrm>
                <a:off x="0" y="-20062"/>
                <a:ext cx="1685925" cy="1819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1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5925" cy="1781175"/>
              </a:xfrm>
              <a:prstGeom prst="rect">
                <a:avLst/>
              </a:prstGeom>
              <a:noFill/>
              <a:ln w="28575" algn="ctr">
                <a:solidFill>
                  <a:srgbClr val="0070C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6882735" y="5208920"/>
            <a:ext cx="4842587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+ 7 + 7 + 7 + 7 = 35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2896" y="5829092"/>
            <a:ext cx="4842587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x 5 = 5 x 7 = 35</a:t>
            </a:r>
            <a:endParaRPr lang="en-US" sz="3200" b="1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2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9" grpId="0"/>
      <p:bldP spid="57" grpId="0"/>
      <p:bldP spid="3" grpId="0"/>
      <p:bldP spid="30" grpId="0" uiExpand="1" build="p"/>
      <p:bldP spid="3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05080" y="1881802"/>
            <a:ext cx="8971064" cy="3481420"/>
            <a:chOff x="2077914" y="2628848"/>
            <a:chExt cx="8971064" cy="348142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77914" y="2628848"/>
              <a:ext cx="8971064" cy="34814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98000"/>
              </a:schemeClr>
            </a:solidFill>
            <a:ln w="127000">
              <a:solidFill>
                <a:schemeClr val="bg1"/>
              </a:solidFill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43966" y="2855506"/>
              <a:ext cx="8464171" cy="29546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dirty="0" err="1"/>
                <a:t>Để</a:t>
              </a:r>
              <a:r>
                <a:rPr lang="en-US" sz="3200" b="1" dirty="0"/>
                <a:t> </a:t>
              </a:r>
              <a:r>
                <a:rPr lang="en-US" sz="3200" b="1" dirty="0" err="1"/>
                <a:t>tìm</a:t>
              </a:r>
              <a:r>
                <a:rPr lang="en-US" sz="3200" b="1" dirty="0"/>
                <a:t> </a:t>
              </a:r>
              <a:r>
                <a:rPr lang="en-US" sz="3200" b="1" dirty="0" err="1"/>
                <a:t>kết</a:t>
              </a:r>
              <a:r>
                <a:rPr lang="en-US" sz="3200" b="1" dirty="0"/>
                <a:t> </a:t>
              </a:r>
              <a:r>
                <a:rPr lang="en-US" sz="3200" b="1" dirty="0" err="1"/>
                <a:t>quả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</a:t>
              </a:r>
              <a:r>
                <a:rPr lang="en-US" sz="3200" b="1" dirty="0" err="1"/>
                <a:t>phép</a:t>
              </a:r>
              <a:r>
                <a:rPr lang="en-US" sz="3200" b="1" dirty="0"/>
                <a:t> </a:t>
              </a:r>
              <a:r>
                <a:rPr lang="en-US" sz="3200" b="1" dirty="0" err="1"/>
                <a:t>nhân</a:t>
              </a:r>
              <a:r>
                <a:rPr lang="en-US" sz="3200" b="1" dirty="0"/>
                <a:t> ta </a:t>
              </a:r>
              <a:r>
                <a:rPr lang="en-US" sz="3200" b="1" dirty="0" err="1"/>
                <a:t>đã</a:t>
              </a:r>
              <a:r>
                <a:rPr lang="en-US" sz="3200" b="1" dirty="0"/>
                <a:t> </a:t>
              </a:r>
              <a:r>
                <a:rPr lang="en-US" sz="3200" b="1" dirty="0" err="1"/>
                <a:t>chuyển</a:t>
              </a:r>
              <a:r>
                <a:rPr lang="en-US" sz="3200" b="1" dirty="0"/>
                <a:t> </a:t>
              </a:r>
              <a:r>
                <a:rPr lang="en-US" sz="3200" b="1" dirty="0" err="1"/>
                <a:t>về</a:t>
              </a:r>
              <a:r>
                <a:rPr lang="en-US" sz="3200" b="1" dirty="0"/>
                <a:t> </a:t>
              </a:r>
              <a:r>
                <a:rPr lang="en-US" sz="3200" b="1" dirty="0" err="1"/>
                <a:t>tính</a:t>
              </a:r>
              <a:r>
                <a:rPr lang="en-US" sz="3200" b="1" dirty="0"/>
                <a:t> </a:t>
              </a:r>
              <a:r>
                <a:rPr lang="en-US" sz="3200" b="1" dirty="0" err="1"/>
                <a:t>tổng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hạng</a:t>
              </a:r>
              <a:r>
                <a:rPr lang="en-US" sz="3200" b="1" dirty="0"/>
                <a:t> </a:t>
              </a:r>
              <a:r>
                <a:rPr lang="en-US" sz="3200" b="1" dirty="0" err="1"/>
                <a:t>bằng</a:t>
              </a:r>
              <a:r>
                <a:rPr lang="en-US" sz="3200" b="1" dirty="0"/>
                <a:t> </a:t>
              </a:r>
              <a:r>
                <a:rPr lang="en-US" sz="3200" b="1" dirty="0" err="1"/>
                <a:t>nhau</a:t>
              </a:r>
              <a:r>
                <a:rPr lang="en-US" sz="3200" b="1" dirty="0"/>
                <a:t> </a:t>
              </a:r>
              <a:r>
                <a:rPr lang="en-US" sz="3200" b="1" dirty="0" err="1"/>
                <a:t>hoặc</a:t>
              </a:r>
              <a:r>
                <a:rPr lang="en-US" sz="3200" b="1" dirty="0"/>
                <a:t> </a:t>
              </a:r>
              <a:r>
                <a:rPr lang="en-US" sz="3200" b="1" dirty="0" err="1"/>
                <a:t>đếm</a:t>
              </a:r>
              <a:r>
                <a:rPr lang="en-US" sz="3200" b="1" dirty="0"/>
                <a:t> </a:t>
              </a:r>
              <a:r>
                <a:rPr lang="en-US" sz="3200" b="1" dirty="0" err="1"/>
                <a:t>thêm</a:t>
              </a:r>
              <a:r>
                <a:rPr lang="en-US" sz="3200" b="1" dirty="0"/>
                <a:t>, </a:t>
              </a:r>
              <a:r>
                <a:rPr lang="en-US" sz="3200" b="1" dirty="0" err="1"/>
                <a:t>việc</a:t>
              </a:r>
              <a:r>
                <a:rPr lang="en-US" sz="3200" b="1" dirty="0"/>
                <a:t> </a:t>
              </a:r>
              <a:r>
                <a:rPr lang="en-US" sz="3200" b="1" dirty="0" err="1"/>
                <a:t>này</a:t>
              </a:r>
              <a:r>
                <a:rPr lang="en-US" sz="3200" b="1" dirty="0"/>
                <a:t> </a:t>
              </a:r>
              <a:r>
                <a:rPr lang="en-US" sz="3200" b="1" dirty="0" err="1"/>
                <a:t>tốn</a:t>
              </a:r>
              <a:r>
                <a:rPr lang="en-US" sz="3200" b="1" dirty="0"/>
                <a:t> </a:t>
              </a:r>
              <a:r>
                <a:rPr lang="en-US" sz="3200" b="1" dirty="0" err="1"/>
                <a:t>thời</a:t>
              </a:r>
              <a:r>
                <a:rPr lang="en-US" sz="3200" b="1" dirty="0"/>
                <a:t> </a:t>
              </a:r>
              <a:r>
                <a:rPr lang="en-US" sz="3200" b="1" dirty="0" err="1"/>
                <a:t>gian</a:t>
              </a:r>
              <a:r>
                <a:rPr lang="en-US" sz="3200" b="1" dirty="0"/>
                <a:t>. </a:t>
              </a:r>
              <a:r>
                <a:rPr lang="en-US" sz="3200" b="1" dirty="0" err="1"/>
                <a:t>Nếu</a:t>
              </a:r>
              <a:r>
                <a:rPr lang="en-US" sz="3200" b="1" dirty="0"/>
                <a:t> ta </a:t>
              </a:r>
              <a:r>
                <a:rPr lang="en-US" sz="3200" b="1" dirty="0" err="1"/>
                <a:t>thành</a:t>
              </a:r>
              <a:r>
                <a:rPr lang="en-US" sz="3200" b="1" dirty="0"/>
                <a:t> </a:t>
              </a:r>
              <a:r>
                <a:rPr lang="en-US" sz="3200" b="1" dirty="0" err="1"/>
                <a:t>lập</a:t>
              </a:r>
              <a:r>
                <a:rPr lang="en-US" sz="3200" b="1" dirty="0"/>
                <a:t> </a:t>
              </a:r>
              <a:r>
                <a:rPr lang="en-US" sz="3200" b="1" dirty="0" err="1"/>
                <a:t>một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 </a:t>
              </a:r>
              <a:r>
                <a:rPr lang="en-US" sz="3200" b="1" dirty="0" err="1"/>
                <a:t>nhân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ghi</a:t>
              </a:r>
              <a:r>
                <a:rPr lang="en-US" sz="3200" b="1" dirty="0"/>
                <a:t> </a:t>
              </a:r>
              <a:r>
                <a:rPr lang="en-US" sz="3200" b="1" dirty="0" err="1"/>
                <a:t>nhớ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 </a:t>
              </a:r>
              <a:r>
                <a:rPr lang="en-US" sz="3200" b="1" dirty="0" err="1"/>
                <a:t>nhân</a:t>
              </a:r>
              <a:r>
                <a:rPr lang="en-US" sz="3200" b="1" dirty="0"/>
                <a:t> </a:t>
              </a:r>
              <a:r>
                <a:rPr lang="en-US" sz="3200" b="1" dirty="0" err="1"/>
                <a:t>đó</a:t>
              </a:r>
              <a:r>
                <a:rPr lang="en-US" sz="3200" b="1" dirty="0"/>
                <a:t> </a:t>
              </a:r>
              <a:r>
                <a:rPr lang="en-US" sz="3200" b="1" dirty="0" err="1"/>
                <a:t>thì</a:t>
              </a:r>
              <a:r>
                <a:rPr lang="en-US" sz="3200" b="1" dirty="0"/>
                <a:t> </a:t>
              </a:r>
              <a:r>
                <a:rPr lang="en-US" sz="3200" b="1" dirty="0" err="1"/>
                <a:t>sẽ</a:t>
              </a:r>
              <a:r>
                <a:rPr lang="en-US" sz="3200" b="1" dirty="0"/>
                <a:t> </a:t>
              </a:r>
              <a:r>
                <a:rPr lang="en-US" sz="3200" b="1" dirty="0" err="1"/>
                <a:t>dễ</a:t>
              </a:r>
              <a:r>
                <a:rPr lang="en-US" sz="3200" b="1" dirty="0"/>
                <a:t> </a:t>
              </a:r>
              <a:r>
                <a:rPr lang="en-US" sz="3200" b="1" dirty="0" err="1"/>
                <a:t>dàng</a:t>
              </a:r>
              <a:r>
                <a:rPr lang="en-US" sz="3200" b="1" dirty="0"/>
                <a:t> </a:t>
              </a:r>
              <a:r>
                <a:rPr lang="en-US" sz="3200" b="1" dirty="0" err="1"/>
                <a:t>tìm</a:t>
              </a:r>
              <a:r>
                <a:rPr lang="en-US" sz="3200" b="1" dirty="0"/>
                <a:t> </a:t>
              </a:r>
              <a:r>
                <a:rPr lang="en-US" sz="3200" b="1" dirty="0" err="1"/>
                <a:t>được</a:t>
              </a:r>
              <a:r>
                <a:rPr lang="en-US" sz="3200" b="1" dirty="0"/>
                <a:t> </a:t>
              </a:r>
              <a:r>
                <a:rPr lang="en-US" sz="3200" b="1" dirty="0" err="1"/>
                <a:t>kết</a:t>
              </a:r>
              <a:r>
                <a:rPr lang="en-US" sz="3200" b="1" dirty="0"/>
                <a:t> </a:t>
              </a:r>
              <a:r>
                <a:rPr lang="en-US" sz="3200" b="1" dirty="0" err="1"/>
                <a:t>quả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phép</a:t>
              </a:r>
              <a:r>
                <a:rPr lang="en-US" sz="3200" b="1" dirty="0"/>
                <a:t> </a:t>
              </a:r>
              <a:r>
                <a:rPr lang="en-US" sz="3200" b="1" dirty="0" err="1"/>
                <a:t>nhân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. </a:t>
              </a:r>
            </a:p>
          </p:txBody>
        </p:sp>
      </p:grp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23" y="563921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41" name="AmthanhTh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  <p:grpSp>
        <p:nvGrpSpPr>
          <p:cNvPr id="43" name="Google Shape;2075;p60"/>
          <p:cNvGrpSpPr/>
          <p:nvPr/>
        </p:nvGrpSpPr>
        <p:grpSpPr>
          <a:xfrm rot="10800000" flipH="1">
            <a:off x="9517821" y="5626895"/>
            <a:ext cx="2816990" cy="1231105"/>
            <a:chOff x="7446343" y="212596"/>
            <a:chExt cx="1552422" cy="990230"/>
          </a:xfrm>
        </p:grpSpPr>
        <p:sp>
          <p:nvSpPr>
            <p:cNvPr id="44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-213600" y="0"/>
            <a:ext cx="3564488" cy="29679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7 -0.30695 L -0.21967 -0.30672 C -0.203 -0.3044 -0.18594 -0.30602 -0.16967 -0.3 C -0.15274 -0.29329 -0.16016 -0.28403 -0.15144 -0.27385 C -0.14818 -0.27014 -0.14115 -0.26459 -0.14115 -0.26459 L -0.13646 -0.25255 L -0.12136 -0.20649 C -0.11094 -0.16459 -0.11654 -0.18149 -0.10651 -0.15463 C -0.10404 -0.13704 -0.10664 -0.15024 -0.09597 -0.125 C -0.09427 -0.12084 -0.0931 -0.11667 -0.09154 -0.11297 C -0.08998 -0.1095 -0.08776 -0.10625 -0.08685 -0.10255 C -0.08269 -0.08866 -0.08503 -0.09399 -0.08099 -0.08542 C -0.07813 -0.06737 -0.08269 -0.08843 -0.07526 -0.075 C -0.07409 -0.07292 -0.07461 -0.07014 -0.07409 -0.06806 C -0.07344 -0.06598 -0.07266 -0.06436 -0.07175 -0.06274 C -0.07045 -0.06019 -0.06836 -0.05811 -0.06706 -0.05579 C -0.06498 -0.05186 -0.06381 -0.04723 -0.06133 -0.04375 C -0.06003 -0.04167 -0.05821 -0.04121 -0.05691 -0.04028 C -0.0556 -0.03913 -0.0543 -0.03797 -0.05326 -0.03681 C -0.05052 -0.03288 -0.0487 -0.02848 -0.04519 -0.02639 C -0.04375 -0.02524 -0.04206 -0.025 -0.0405 -0.02454 C -0.03933 -0.02338 -0.03829 -0.02176 -0.03711 -0.02107 C -0.03555 -0.02014 -0.03399 -0.02014 -0.03243 -0.01945 C -0.03073 -0.01829 -0.02943 -0.0169 -0.028 -0.01598 C -0.02683 -0.01505 -0.02539 -0.01482 -0.02435 -0.01413 C -0.02318 -0.0132 -0.02214 -0.01135 -0.02097 -0.01065 C -0.01862 -0.00926 -0.01641 -0.00834 -0.01407 -0.00718 C -0.01289 -0.00672 -0.01159 -0.00602 -0.01042 -0.00556 C -0.00899 -0.00487 -0.00743 -0.0044 -0.00599 -0.00371 C 0.00078 4.81481E-6 -0.00326 -0.00024 -0.00013 -0.00024 L -0.00013 4.8148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2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2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513383" y="-82981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Trông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tuyệt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quá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545166" y="18029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Cháu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bà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06800" y="27146"/>
            <a:ext cx="5604110" cy="3635541"/>
            <a:chOff x="8092458" y="-876522"/>
            <a:chExt cx="3321952" cy="3649517"/>
          </a:xfrm>
        </p:grpSpPr>
        <p:pic>
          <p:nvPicPr>
            <p:cNvPr id="10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586764" y="-422231"/>
              <a:ext cx="2333341" cy="225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con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rồng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hung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chiều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mở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cửa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lâu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Cloud 1"/>
          <p:cNvSpPr/>
          <p:nvPr/>
        </p:nvSpPr>
        <p:spPr>
          <a:xfrm>
            <a:off x="-217035" y="2906833"/>
            <a:ext cx="5604110" cy="440397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50164" y="3413369"/>
            <a:ext cx="4269711" cy="3390900"/>
            <a:chOff x="800015" y="2906516"/>
            <a:chExt cx="3076743" cy="22288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5" y="2906516"/>
              <a:ext cx="3076743" cy="222885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07051" y="3809037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8299" l="0" r="98496">
                        <a14:backgroundMark x1="50627" y1="28912" x2="55639" y2="48639"/>
                        <a14:backgroundMark x1="55639" y1="48639" x2="55639" y2="48639"/>
                        <a14:backgroundMark x1="46867" y1="59864" x2="48872" y2="59184"/>
                        <a14:backgroundMark x1="49373" y1="58503" x2="52130" y2="55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576" y="4809400"/>
            <a:ext cx="2886751" cy="212707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0766" y="0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027000" y="4235021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66150" y="1574214"/>
            <a:ext cx="3851518" cy="5321614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13024" y="1673225"/>
            <a:ext cx="6278727" cy="1755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 b="1" dirty="0"/>
              <a:t>Khám phá và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</TotalTime>
  <Words>1034</Words>
  <Application>Microsoft Office PowerPoint</Application>
  <PresentationFormat>Widescreen</PresentationFormat>
  <Paragraphs>192</Paragraphs>
  <Slides>33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#1Li-N4 Vollkorn Black</vt:lpstr>
      <vt:lpstr>Anaheim</vt:lpstr>
      <vt:lpstr>Arial</vt:lpstr>
      <vt:lpstr>Barlow</vt:lpstr>
      <vt:lpstr>Calibri</vt:lpstr>
      <vt:lpstr>Calibri Light</vt:lpstr>
      <vt:lpstr>Coiny</vt:lpstr>
      <vt:lpstr>Fredoka One</vt:lpstr>
      <vt:lpstr>LNTH-LuoLuoNotangYuanTi 1</vt:lpstr>
      <vt:lpstr>Nunito</vt:lpstr>
      <vt:lpstr>Raleway</vt:lpstr>
      <vt:lpstr>Ranchers</vt:lpstr>
      <vt:lpstr>Times New Roman</vt:lpstr>
      <vt:lpstr>UVN Banh Mi</vt:lpstr>
      <vt:lpstr>Office Theme</vt:lpstr>
      <vt:lpstr>Romeo and Juliet Slideshow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kim yen</cp:lastModifiedBy>
  <cp:revision>53</cp:revision>
  <dcterms:created xsi:type="dcterms:W3CDTF">2022-01-19T05:02:00Z</dcterms:created>
  <dcterms:modified xsi:type="dcterms:W3CDTF">2023-11-06T16:23:46Z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AE5F2CA596524E99A1464FE8D7F94D4D_13</vt:lpwstr>
  </property>
  <property fmtid="{D5CDD505-2E9C-101B-9397-08002B2CF9AE}" pid="3" name="KSOProductBuildVer">
    <vt:lpwstr>1033-12.2.0.13266</vt:lpwstr>
  </property>
</Properties>
</file>